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2"/>
  </p:notesMasterIdLst>
  <p:sldIdLst>
    <p:sldId id="2561" r:id="rId2"/>
    <p:sldId id="257" r:id="rId3"/>
    <p:sldId id="258" r:id="rId4"/>
    <p:sldId id="2579" r:id="rId5"/>
    <p:sldId id="2580" r:id="rId6"/>
    <p:sldId id="2563" r:id="rId7"/>
    <p:sldId id="2564" r:id="rId8"/>
    <p:sldId id="2573" r:id="rId9"/>
    <p:sldId id="2574" r:id="rId10"/>
    <p:sldId id="2575" r:id="rId11"/>
    <p:sldId id="2576" r:id="rId12"/>
    <p:sldId id="2577" r:id="rId13"/>
    <p:sldId id="2578" r:id="rId14"/>
    <p:sldId id="2582" r:id="rId15"/>
    <p:sldId id="2583" r:id="rId16"/>
    <p:sldId id="2581" r:id="rId17"/>
    <p:sldId id="2565" r:id="rId18"/>
    <p:sldId id="2566" r:id="rId19"/>
    <p:sldId id="2567" r:id="rId20"/>
    <p:sldId id="2584" r:id="rId21"/>
    <p:sldId id="2587" r:id="rId22"/>
    <p:sldId id="2586" r:id="rId23"/>
    <p:sldId id="2568" r:id="rId24"/>
    <p:sldId id="2569" r:id="rId25"/>
    <p:sldId id="2570" r:id="rId26"/>
    <p:sldId id="2571" r:id="rId27"/>
    <p:sldId id="2585" r:id="rId28"/>
    <p:sldId id="2588" r:id="rId29"/>
    <p:sldId id="2589" r:id="rId30"/>
    <p:sldId id="2590" r:id="rId31"/>
    <p:sldId id="2591" r:id="rId32"/>
    <p:sldId id="2592" r:id="rId33"/>
    <p:sldId id="2593" r:id="rId34"/>
    <p:sldId id="2594" r:id="rId35"/>
    <p:sldId id="2595" r:id="rId36"/>
    <p:sldId id="2596" r:id="rId37"/>
    <p:sldId id="2598" r:id="rId38"/>
    <p:sldId id="2572" r:id="rId39"/>
    <p:sldId id="2600" r:id="rId40"/>
    <p:sldId id="2601" r:id="rId41"/>
    <p:sldId id="2604" r:id="rId42"/>
    <p:sldId id="2605" r:id="rId43"/>
    <p:sldId id="2606" r:id="rId44"/>
    <p:sldId id="2607" r:id="rId45"/>
    <p:sldId id="2608" r:id="rId46"/>
    <p:sldId id="272" r:id="rId47"/>
    <p:sldId id="2609" r:id="rId48"/>
    <p:sldId id="2602" r:id="rId49"/>
    <p:sldId id="2610" r:id="rId50"/>
    <p:sldId id="2611" r:id="rId51"/>
    <p:sldId id="2612" r:id="rId52"/>
    <p:sldId id="2613" r:id="rId53"/>
    <p:sldId id="2615" r:id="rId54"/>
    <p:sldId id="2614" r:id="rId55"/>
    <p:sldId id="2616" r:id="rId56"/>
    <p:sldId id="2618" r:id="rId57"/>
    <p:sldId id="2626" r:id="rId58"/>
    <p:sldId id="2631" r:id="rId59"/>
    <p:sldId id="2629" r:id="rId60"/>
    <p:sldId id="2617" r:id="rId61"/>
    <p:sldId id="2625" r:id="rId62"/>
    <p:sldId id="2630" r:id="rId63"/>
    <p:sldId id="2627" r:id="rId64"/>
    <p:sldId id="2628" r:id="rId65"/>
    <p:sldId id="2619" r:id="rId66"/>
    <p:sldId id="2620" r:id="rId67"/>
    <p:sldId id="2633" r:id="rId68"/>
    <p:sldId id="2632" r:id="rId69"/>
    <p:sldId id="2634" r:id="rId70"/>
    <p:sldId id="2635" r:id="rId71"/>
    <p:sldId id="2621" r:id="rId72"/>
    <p:sldId id="2622" r:id="rId73"/>
    <p:sldId id="2636" r:id="rId74"/>
    <p:sldId id="2637" r:id="rId75"/>
    <p:sldId id="2638" r:id="rId76"/>
    <p:sldId id="2640" r:id="rId77"/>
    <p:sldId id="2639" r:id="rId78"/>
    <p:sldId id="2623" r:id="rId79"/>
    <p:sldId id="2624" r:id="rId80"/>
    <p:sldId id="2641" r:id="rId81"/>
    <p:sldId id="2642" r:id="rId82"/>
    <p:sldId id="2643" r:id="rId83"/>
    <p:sldId id="2644" r:id="rId84"/>
    <p:sldId id="2645" r:id="rId85"/>
    <p:sldId id="2646" r:id="rId86"/>
    <p:sldId id="2647" r:id="rId87"/>
    <p:sldId id="2648" r:id="rId88"/>
    <p:sldId id="2649" r:id="rId89"/>
    <p:sldId id="2651" r:id="rId90"/>
    <p:sldId id="2652" r:id="rId9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2AAB2F9-40F3-461E-B03D-3039420CD978}">
          <p14:sldIdLst>
            <p14:sldId id="2561"/>
            <p14:sldId id="257"/>
            <p14:sldId id="258"/>
            <p14:sldId id="2579"/>
            <p14:sldId id="2580"/>
            <p14:sldId id="2563"/>
            <p14:sldId id="2564"/>
            <p14:sldId id="2573"/>
            <p14:sldId id="2574"/>
            <p14:sldId id="2575"/>
            <p14:sldId id="2576"/>
            <p14:sldId id="2577"/>
            <p14:sldId id="2578"/>
            <p14:sldId id="2582"/>
            <p14:sldId id="2583"/>
            <p14:sldId id="2581"/>
            <p14:sldId id="2565"/>
            <p14:sldId id="2566"/>
            <p14:sldId id="2567"/>
            <p14:sldId id="2584"/>
            <p14:sldId id="2587"/>
            <p14:sldId id="2586"/>
            <p14:sldId id="2568"/>
            <p14:sldId id="2569"/>
            <p14:sldId id="2570"/>
            <p14:sldId id="2571"/>
            <p14:sldId id="2585"/>
            <p14:sldId id="2588"/>
            <p14:sldId id="2589"/>
            <p14:sldId id="2590"/>
            <p14:sldId id="2591"/>
            <p14:sldId id="2592"/>
            <p14:sldId id="2593"/>
            <p14:sldId id="2594"/>
          </p14:sldIdLst>
        </p14:section>
        <p14:section name="Untitled Section" id="{E398E03B-0CA4-4EEC-A0EB-FBBDFA72D4F4}">
          <p14:sldIdLst>
            <p14:sldId id="2595"/>
            <p14:sldId id="2596"/>
            <p14:sldId id="2598"/>
            <p14:sldId id="2572"/>
            <p14:sldId id="2600"/>
            <p14:sldId id="2601"/>
            <p14:sldId id="2604"/>
            <p14:sldId id="2605"/>
            <p14:sldId id="2606"/>
            <p14:sldId id="2607"/>
            <p14:sldId id="2608"/>
            <p14:sldId id="272"/>
          </p14:sldIdLst>
        </p14:section>
        <p14:section name="AWS Services" id="{5086CA85-4A12-4A74-9C22-D5C39E24F8F4}">
          <p14:sldIdLst>
            <p14:sldId id="2609"/>
            <p14:sldId id="2602"/>
            <p14:sldId id="2610"/>
            <p14:sldId id="2611"/>
            <p14:sldId id="2612"/>
            <p14:sldId id="2613"/>
            <p14:sldId id="2615"/>
            <p14:sldId id="2614"/>
            <p14:sldId id="2616"/>
            <p14:sldId id="2618"/>
            <p14:sldId id="2626"/>
            <p14:sldId id="2631"/>
            <p14:sldId id="2629"/>
            <p14:sldId id="2617"/>
            <p14:sldId id="2625"/>
            <p14:sldId id="2630"/>
            <p14:sldId id="2627"/>
            <p14:sldId id="2628"/>
            <p14:sldId id="2619"/>
            <p14:sldId id="2620"/>
            <p14:sldId id="2633"/>
            <p14:sldId id="2632"/>
            <p14:sldId id="2634"/>
            <p14:sldId id="2635"/>
            <p14:sldId id="2621"/>
            <p14:sldId id="2622"/>
            <p14:sldId id="2636"/>
            <p14:sldId id="2637"/>
            <p14:sldId id="2638"/>
            <p14:sldId id="2640"/>
            <p14:sldId id="2639"/>
            <p14:sldId id="2623"/>
            <p14:sldId id="2624"/>
            <p14:sldId id="2641"/>
            <p14:sldId id="2642"/>
            <p14:sldId id="2643"/>
            <p14:sldId id="2644"/>
            <p14:sldId id="2645"/>
            <p14:sldId id="2646"/>
            <p14:sldId id="2647"/>
            <p14:sldId id="2648"/>
            <p14:sldId id="2649"/>
            <p14:sldId id="2651"/>
            <p14:sldId id="265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0EE21A-D0F5-4D59-BDF7-D9A3D0C95DBC}" v="288" dt="2025-02-13T22:41:24.0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94660"/>
  </p:normalViewPr>
  <p:slideViewPr>
    <p:cSldViewPr snapToGrid="0">
      <p:cViewPr varScale="1">
        <p:scale>
          <a:sx n="74" d="100"/>
          <a:sy n="74" d="100"/>
        </p:scale>
        <p:origin x="38" y="2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theme" Target="theme/theme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microsoft.com/office/2016/11/relationships/changesInfo" Target="changesInfos/changesInfo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presProps" Target="presProps.xml"/><Relationship Id="rId98"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remy Skog" userId="a89638cc770f275b" providerId="LiveId" clId="{2F0EE21A-D0F5-4D59-BDF7-D9A3D0C95DBC}"/>
    <pc:docChg chg="undo custSel addSld delSld modSld sldOrd addSection delSection modSection">
      <pc:chgData name="Jeremy Skog" userId="a89638cc770f275b" providerId="LiveId" clId="{2F0EE21A-D0F5-4D59-BDF7-D9A3D0C95DBC}" dt="2025-02-13T22:41:24.075" v="4120" actId="20577"/>
      <pc:docMkLst>
        <pc:docMk/>
      </pc:docMkLst>
      <pc:sldChg chg="modSp mod">
        <pc:chgData name="Jeremy Skog" userId="a89638cc770f275b" providerId="LiveId" clId="{2F0EE21A-D0F5-4D59-BDF7-D9A3D0C95DBC}" dt="2025-02-13T18:10:46.178" v="260" actId="20577"/>
        <pc:sldMkLst>
          <pc:docMk/>
          <pc:sldMk cId="2234231344" sldId="258"/>
        </pc:sldMkLst>
        <pc:spChg chg="mod">
          <ac:chgData name="Jeremy Skog" userId="a89638cc770f275b" providerId="LiveId" clId="{2F0EE21A-D0F5-4D59-BDF7-D9A3D0C95DBC}" dt="2025-02-13T18:10:46.178" v="260" actId="20577"/>
          <ac:spMkLst>
            <pc:docMk/>
            <pc:sldMk cId="2234231344" sldId="258"/>
            <ac:spMk id="3" creationId="{773F9D6F-4170-4EF8-A161-83F74931A5FE}"/>
          </ac:spMkLst>
        </pc:spChg>
      </pc:sldChg>
      <pc:sldChg chg="modSp add mod">
        <pc:chgData name="Jeremy Skog" userId="a89638cc770f275b" providerId="LiveId" clId="{2F0EE21A-D0F5-4D59-BDF7-D9A3D0C95DBC}" dt="2025-02-13T22:27:10.655" v="3316" actId="1076"/>
        <pc:sldMkLst>
          <pc:docMk/>
          <pc:sldMk cId="2668918454" sldId="272"/>
        </pc:sldMkLst>
        <pc:spChg chg="mod">
          <ac:chgData name="Jeremy Skog" userId="a89638cc770f275b" providerId="LiveId" clId="{2F0EE21A-D0F5-4D59-BDF7-D9A3D0C95DBC}" dt="2025-02-13T22:27:10.655" v="3316" actId="1076"/>
          <ac:spMkLst>
            <pc:docMk/>
            <pc:sldMk cId="2668918454" sldId="272"/>
            <ac:spMk id="3" creationId="{14C83AD2-B7D9-DC27-8DD7-334EFF09C62A}"/>
          </ac:spMkLst>
        </pc:spChg>
      </pc:sldChg>
      <pc:sldChg chg="modSp modAnim">
        <pc:chgData name="Jeremy Skog" userId="a89638cc770f275b" providerId="LiveId" clId="{2F0EE21A-D0F5-4D59-BDF7-D9A3D0C95DBC}" dt="2025-02-13T22:41:24.075" v="4120" actId="20577"/>
        <pc:sldMkLst>
          <pc:docMk/>
          <pc:sldMk cId="1556934021" sldId="2561"/>
        </pc:sldMkLst>
        <pc:spChg chg="mod">
          <ac:chgData name="Jeremy Skog" userId="a89638cc770f275b" providerId="LiveId" clId="{2F0EE21A-D0F5-4D59-BDF7-D9A3D0C95DBC}" dt="2025-02-13T22:41:24.075" v="4120" actId="20577"/>
          <ac:spMkLst>
            <pc:docMk/>
            <pc:sldMk cId="1556934021" sldId="2561"/>
            <ac:spMk id="3" creationId="{B8EFBCF5-543B-AD5D-0118-28ECFEE5D9C9}"/>
          </ac:spMkLst>
        </pc:spChg>
      </pc:sldChg>
      <pc:sldChg chg="modSp mod">
        <pc:chgData name="Jeremy Skog" userId="a89638cc770f275b" providerId="LiveId" clId="{2F0EE21A-D0F5-4D59-BDF7-D9A3D0C95DBC}" dt="2025-02-13T18:12:59.682" v="302" actId="20577"/>
        <pc:sldMkLst>
          <pc:docMk/>
          <pc:sldMk cId="1606826374" sldId="2564"/>
        </pc:sldMkLst>
        <pc:spChg chg="mod">
          <ac:chgData name="Jeremy Skog" userId="a89638cc770f275b" providerId="LiveId" clId="{2F0EE21A-D0F5-4D59-BDF7-D9A3D0C95DBC}" dt="2025-02-13T18:12:59.682" v="302" actId="20577"/>
          <ac:spMkLst>
            <pc:docMk/>
            <pc:sldMk cId="1606826374" sldId="2564"/>
            <ac:spMk id="4" creationId="{F62FACE0-C285-358E-E578-142E72DC6095}"/>
          </ac:spMkLst>
        </pc:spChg>
      </pc:sldChg>
      <pc:sldChg chg="modSp">
        <pc:chgData name="Jeremy Skog" userId="a89638cc770f275b" providerId="LiveId" clId="{2F0EE21A-D0F5-4D59-BDF7-D9A3D0C95DBC}" dt="2025-02-13T19:55:42.774" v="752" actId="20577"/>
        <pc:sldMkLst>
          <pc:docMk/>
          <pc:sldMk cId="1209175562" sldId="2565"/>
        </pc:sldMkLst>
        <pc:spChg chg="mod">
          <ac:chgData name="Jeremy Skog" userId="a89638cc770f275b" providerId="LiveId" clId="{2F0EE21A-D0F5-4D59-BDF7-D9A3D0C95DBC}" dt="2025-02-13T19:55:42.774" v="752" actId="20577"/>
          <ac:spMkLst>
            <pc:docMk/>
            <pc:sldMk cId="1209175562" sldId="2565"/>
            <ac:spMk id="4" creationId="{61685E07-A8D4-CD43-D033-A3DEEA2F24ED}"/>
          </ac:spMkLst>
        </pc:spChg>
      </pc:sldChg>
      <pc:sldChg chg="addSp modSp mod">
        <pc:chgData name="Jeremy Skog" userId="a89638cc770f275b" providerId="LiveId" clId="{2F0EE21A-D0F5-4D59-BDF7-D9A3D0C95DBC}" dt="2025-02-13T18:27:24.354" v="415" actId="1076"/>
        <pc:sldMkLst>
          <pc:docMk/>
          <pc:sldMk cId="668890455" sldId="2570"/>
        </pc:sldMkLst>
        <pc:spChg chg="add mod">
          <ac:chgData name="Jeremy Skog" userId="a89638cc770f275b" providerId="LiveId" clId="{2F0EE21A-D0F5-4D59-BDF7-D9A3D0C95DBC}" dt="2025-02-13T18:27:24.354" v="415" actId="1076"/>
          <ac:spMkLst>
            <pc:docMk/>
            <pc:sldMk cId="668890455" sldId="2570"/>
            <ac:spMk id="3" creationId="{4FC72ADB-7E8B-0D1B-9FAA-498BF137AAE8}"/>
          </ac:spMkLst>
        </pc:spChg>
      </pc:sldChg>
      <pc:sldChg chg="modSp mod">
        <pc:chgData name="Jeremy Skog" userId="a89638cc770f275b" providerId="LiveId" clId="{2F0EE21A-D0F5-4D59-BDF7-D9A3D0C95DBC}" dt="2025-02-13T19:54:45.647" v="727" actId="20577"/>
        <pc:sldMkLst>
          <pc:docMk/>
          <pc:sldMk cId="1546926648" sldId="2577"/>
        </pc:sldMkLst>
        <pc:spChg chg="mod">
          <ac:chgData name="Jeremy Skog" userId="a89638cc770f275b" providerId="LiveId" clId="{2F0EE21A-D0F5-4D59-BDF7-D9A3D0C95DBC}" dt="2025-02-13T19:54:45.647" v="727" actId="20577"/>
          <ac:spMkLst>
            <pc:docMk/>
            <pc:sldMk cId="1546926648" sldId="2577"/>
            <ac:spMk id="2" creationId="{F0106D3C-84ED-420E-6DDE-2819D76B2F72}"/>
          </ac:spMkLst>
        </pc:spChg>
      </pc:sldChg>
      <pc:sldChg chg="addSp delSp modSp new mod setBg setClrOvrMap">
        <pc:chgData name="Jeremy Skog" userId="a89638cc770f275b" providerId="LiveId" clId="{2F0EE21A-D0F5-4D59-BDF7-D9A3D0C95DBC}" dt="2025-02-13T17:48:50.326" v="50" actId="27636"/>
        <pc:sldMkLst>
          <pc:docMk/>
          <pc:sldMk cId="1414749748" sldId="2578"/>
        </pc:sldMkLst>
        <pc:spChg chg="mod ord">
          <ac:chgData name="Jeremy Skog" userId="a89638cc770f275b" providerId="LiveId" clId="{2F0EE21A-D0F5-4D59-BDF7-D9A3D0C95DBC}" dt="2025-02-13T17:48:50.326" v="50" actId="27636"/>
          <ac:spMkLst>
            <pc:docMk/>
            <pc:sldMk cId="1414749748" sldId="2578"/>
            <ac:spMk id="2" creationId="{E057A9EA-E8A8-5C20-F4F2-B3488F82B8AF}"/>
          </ac:spMkLst>
        </pc:spChg>
        <pc:spChg chg="del">
          <ac:chgData name="Jeremy Skog" userId="a89638cc770f275b" providerId="LiveId" clId="{2F0EE21A-D0F5-4D59-BDF7-D9A3D0C95DBC}" dt="2025-02-13T17:48:17.097" v="1" actId="22"/>
          <ac:spMkLst>
            <pc:docMk/>
            <pc:sldMk cId="1414749748" sldId="2578"/>
            <ac:spMk id="3" creationId="{DC146ABD-4723-067A-B1A9-258EB63B6659}"/>
          </ac:spMkLst>
        </pc:spChg>
        <pc:spChg chg="add">
          <ac:chgData name="Jeremy Skog" userId="a89638cc770f275b" providerId="LiveId" clId="{2F0EE21A-D0F5-4D59-BDF7-D9A3D0C95DBC}" dt="2025-02-13T17:48:32.852" v="18" actId="26606"/>
          <ac:spMkLst>
            <pc:docMk/>
            <pc:sldMk cId="1414749748" sldId="2578"/>
            <ac:spMk id="12" creationId="{19F9BF86-FE94-4517-B97D-026C7515E589}"/>
          </ac:spMkLst>
        </pc:spChg>
        <pc:spChg chg="add">
          <ac:chgData name="Jeremy Skog" userId="a89638cc770f275b" providerId="LiveId" clId="{2F0EE21A-D0F5-4D59-BDF7-D9A3D0C95DBC}" dt="2025-02-13T17:48:32.852" v="18" actId="26606"/>
          <ac:spMkLst>
            <pc:docMk/>
            <pc:sldMk cId="1414749748" sldId="2578"/>
            <ac:spMk id="14" creationId="{05DEC45B-BA77-21C0-3869-05DE7C92376D}"/>
          </ac:spMkLst>
        </pc:spChg>
        <pc:picChg chg="add mod ord">
          <ac:chgData name="Jeremy Skog" userId="a89638cc770f275b" providerId="LiveId" clId="{2F0EE21A-D0F5-4D59-BDF7-D9A3D0C95DBC}" dt="2025-02-13T17:48:32.852" v="18" actId="26606"/>
          <ac:picMkLst>
            <pc:docMk/>
            <pc:sldMk cId="1414749748" sldId="2578"/>
            <ac:picMk id="5" creationId="{797840E8-AA6C-1FC3-7BB2-43709F18B7BB}"/>
          </ac:picMkLst>
        </pc:picChg>
        <pc:cxnChg chg="add">
          <ac:chgData name="Jeremy Skog" userId="a89638cc770f275b" providerId="LiveId" clId="{2F0EE21A-D0F5-4D59-BDF7-D9A3D0C95DBC}" dt="2025-02-13T17:48:32.852" v="18" actId="26606"/>
          <ac:cxnSpMkLst>
            <pc:docMk/>
            <pc:sldMk cId="1414749748" sldId="2578"/>
            <ac:cxnSpMk id="10" creationId="{118E06E4-607B-144B-382B-AD3D06B1EE8C}"/>
          </ac:cxnSpMkLst>
        </pc:cxnChg>
        <pc:cxnChg chg="add">
          <ac:chgData name="Jeremy Skog" userId="a89638cc770f275b" providerId="LiveId" clId="{2F0EE21A-D0F5-4D59-BDF7-D9A3D0C95DBC}" dt="2025-02-13T17:48:32.852" v="18" actId="26606"/>
          <ac:cxnSpMkLst>
            <pc:docMk/>
            <pc:sldMk cId="1414749748" sldId="2578"/>
            <ac:cxnSpMk id="16" creationId="{7A0A4642-D29D-0121-4C05-5A5559BC5F39}"/>
          </ac:cxnSpMkLst>
        </pc:cxnChg>
      </pc:sldChg>
      <pc:sldChg chg="addSp modSp new mod setBg">
        <pc:chgData name="Jeremy Skog" userId="a89638cc770f275b" providerId="LiveId" clId="{2F0EE21A-D0F5-4D59-BDF7-D9A3D0C95DBC}" dt="2025-02-13T18:10:19.208" v="236" actId="26606"/>
        <pc:sldMkLst>
          <pc:docMk/>
          <pc:sldMk cId="2166596991" sldId="2579"/>
        </pc:sldMkLst>
        <pc:spChg chg="mod">
          <ac:chgData name="Jeremy Skog" userId="a89638cc770f275b" providerId="LiveId" clId="{2F0EE21A-D0F5-4D59-BDF7-D9A3D0C95DBC}" dt="2025-02-13T18:10:19.208" v="236" actId="26606"/>
          <ac:spMkLst>
            <pc:docMk/>
            <pc:sldMk cId="2166596991" sldId="2579"/>
            <ac:spMk id="2" creationId="{44C4C426-5B67-3A31-D48D-C916B2958B60}"/>
          </ac:spMkLst>
        </pc:spChg>
        <pc:spChg chg="mod">
          <ac:chgData name="Jeremy Skog" userId="a89638cc770f275b" providerId="LiveId" clId="{2F0EE21A-D0F5-4D59-BDF7-D9A3D0C95DBC}" dt="2025-02-13T18:10:19.208" v="236" actId="26606"/>
          <ac:spMkLst>
            <pc:docMk/>
            <pc:sldMk cId="2166596991" sldId="2579"/>
            <ac:spMk id="3" creationId="{283976F0-B8DA-7C5B-2F6F-C0A0F3F66DCE}"/>
          </ac:spMkLst>
        </pc:spChg>
        <pc:spChg chg="add">
          <ac:chgData name="Jeremy Skog" userId="a89638cc770f275b" providerId="LiveId" clId="{2F0EE21A-D0F5-4D59-BDF7-D9A3D0C95DBC}" dt="2025-02-13T18:10:19.208" v="236" actId="26606"/>
          <ac:spMkLst>
            <pc:docMk/>
            <pc:sldMk cId="2166596991" sldId="2579"/>
            <ac:spMk id="2055" creationId="{744CAA32-F237-419C-A2DD-43C28D920D3C}"/>
          </ac:spMkLst>
        </pc:spChg>
        <pc:picChg chg="add mod ord">
          <ac:chgData name="Jeremy Skog" userId="a89638cc770f275b" providerId="LiveId" clId="{2F0EE21A-D0F5-4D59-BDF7-D9A3D0C95DBC}" dt="2025-02-13T18:10:19.208" v="236" actId="26606"/>
          <ac:picMkLst>
            <pc:docMk/>
            <pc:sldMk cId="2166596991" sldId="2579"/>
            <ac:picMk id="2050" creationId="{3E4D9642-5159-49A0-AA7D-7D1A6A07D8AF}"/>
          </ac:picMkLst>
        </pc:picChg>
        <pc:cxnChg chg="add">
          <ac:chgData name="Jeremy Skog" userId="a89638cc770f275b" providerId="LiveId" clId="{2F0EE21A-D0F5-4D59-BDF7-D9A3D0C95DBC}" dt="2025-02-13T18:10:19.208" v="236" actId="26606"/>
          <ac:cxnSpMkLst>
            <pc:docMk/>
            <pc:sldMk cId="2166596991" sldId="2579"/>
            <ac:cxnSpMk id="2057" creationId="{08052531-D50B-3899-B150-D05525F4F2BC}"/>
          </ac:cxnSpMkLst>
        </pc:cxnChg>
      </pc:sldChg>
      <pc:sldChg chg="addSp delSp modSp new mod setBg setClrOvrMap">
        <pc:chgData name="Jeremy Skog" userId="a89638cc770f275b" providerId="LiveId" clId="{2F0EE21A-D0F5-4D59-BDF7-D9A3D0C95DBC}" dt="2025-02-13T18:10:37.529" v="253" actId="20577"/>
        <pc:sldMkLst>
          <pc:docMk/>
          <pc:sldMk cId="893287481" sldId="2580"/>
        </pc:sldMkLst>
        <pc:spChg chg="mod ord">
          <ac:chgData name="Jeremy Skog" userId="a89638cc770f275b" providerId="LiveId" clId="{2F0EE21A-D0F5-4D59-BDF7-D9A3D0C95DBC}" dt="2025-02-13T18:10:37.529" v="253" actId="20577"/>
          <ac:spMkLst>
            <pc:docMk/>
            <pc:sldMk cId="893287481" sldId="2580"/>
            <ac:spMk id="2" creationId="{89C7E982-D589-6D23-088D-B169668EE5FD}"/>
          </ac:spMkLst>
        </pc:spChg>
        <pc:spChg chg="del mod">
          <ac:chgData name="Jeremy Skog" userId="a89638cc770f275b" providerId="LiveId" clId="{2F0EE21A-D0F5-4D59-BDF7-D9A3D0C95DBC}" dt="2025-02-13T18:09:12.400" v="227"/>
          <ac:spMkLst>
            <pc:docMk/>
            <pc:sldMk cId="893287481" sldId="2580"/>
            <ac:spMk id="3" creationId="{3EEC71F5-05A4-E9F8-5ABE-062B99103551}"/>
          </ac:spMkLst>
        </pc:spChg>
        <pc:spChg chg="add del">
          <ac:chgData name="Jeremy Skog" userId="a89638cc770f275b" providerId="LiveId" clId="{2F0EE21A-D0F5-4D59-BDF7-D9A3D0C95DBC}" dt="2025-02-13T18:09:20.821" v="229" actId="26606"/>
          <ac:spMkLst>
            <pc:docMk/>
            <pc:sldMk cId="893287481" sldId="2580"/>
            <ac:spMk id="1030" creationId="{C7D9CD42-A07A-847F-C51D-934963780226}"/>
          </ac:spMkLst>
        </pc:spChg>
        <pc:spChg chg="add del">
          <ac:chgData name="Jeremy Skog" userId="a89638cc770f275b" providerId="LiveId" clId="{2F0EE21A-D0F5-4D59-BDF7-D9A3D0C95DBC}" dt="2025-02-13T18:09:20.821" v="229" actId="26606"/>
          <ac:spMkLst>
            <pc:docMk/>
            <pc:sldMk cId="893287481" sldId="2580"/>
            <ac:spMk id="1033" creationId="{744CAA32-F237-419C-A2DD-43C28D920D3C}"/>
          </ac:spMkLst>
        </pc:spChg>
        <pc:spChg chg="add del">
          <ac:chgData name="Jeremy Skog" userId="a89638cc770f275b" providerId="LiveId" clId="{2F0EE21A-D0F5-4D59-BDF7-D9A3D0C95DBC}" dt="2025-02-13T18:09:25.344" v="231" actId="26606"/>
          <ac:spMkLst>
            <pc:docMk/>
            <pc:sldMk cId="893287481" sldId="2580"/>
            <ac:spMk id="1037" creationId="{744CAA32-F237-419C-A2DD-43C28D920D3C}"/>
          </ac:spMkLst>
        </pc:spChg>
        <pc:spChg chg="add del">
          <ac:chgData name="Jeremy Skog" userId="a89638cc770f275b" providerId="LiveId" clId="{2F0EE21A-D0F5-4D59-BDF7-D9A3D0C95DBC}" dt="2025-02-13T18:09:25.344" v="231" actId="26606"/>
          <ac:spMkLst>
            <pc:docMk/>
            <pc:sldMk cId="893287481" sldId="2580"/>
            <ac:spMk id="1039" creationId="{396EA928-8332-79B9-452A-98FA04BFAE94}"/>
          </ac:spMkLst>
        </pc:spChg>
        <pc:spChg chg="add del">
          <ac:chgData name="Jeremy Skog" userId="a89638cc770f275b" providerId="LiveId" clId="{2F0EE21A-D0F5-4D59-BDF7-D9A3D0C95DBC}" dt="2025-02-13T18:09:26.314" v="233" actId="26606"/>
          <ac:spMkLst>
            <pc:docMk/>
            <pc:sldMk cId="893287481" sldId="2580"/>
            <ac:spMk id="1041" creationId="{19F9BF86-FE94-4517-B97D-026C7515E589}"/>
          </ac:spMkLst>
        </pc:spChg>
        <pc:spChg chg="add del">
          <ac:chgData name="Jeremy Skog" userId="a89638cc770f275b" providerId="LiveId" clId="{2F0EE21A-D0F5-4D59-BDF7-D9A3D0C95DBC}" dt="2025-02-13T18:09:26.314" v="233" actId="26606"/>
          <ac:spMkLst>
            <pc:docMk/>
            <pc:sldMk cId="893287481" sldId="2580"/>
            <ac:spMk id="1042" creationId="{05DEC45B-BA77-21C0-3869-05DE7C92376D}"/>
          </ac:spMkLst>
        </pc:spChg>
        <pc:spChg chg="add">
          <ac:chgData name="Jeremy Skog" userId="a89638cc770f275b" providerId="LiveId" clId="{2F0EE21A-D0F5-4D59-BDF7-D9A3D0C95DBC}" dt="2025-02-13T18:09:26.326" v="234" actId="26606"/>
          <ac:spMkLst>
            <pc:docMk/>
            <pc:sldMk cId="893287481" sldId="2580"/>
            <ac:spMk id="1046" creationId="{19F9BF86-FE94-4517-B97D-026C7515E589}"/>
          </ac:spMkLst>
        </pc:spChg>
        <pc:spChg chg="add">
          <ac:chgData name="Jeremy Skog" userId="a89638cc770f275b" providerId="LiveId" clId="{2F0EE21A-D0F5-4D59-BDF7-D9A3D0C95DBC}" dt="2025-02-13T18:09:26.326" v="234" actId="26606"/>
          <ac:spMkLst>
            <pc:docMk/>
            <pc:sldMk cId="893287481" sldId="2580"/>
            <ac:spMk id="1047" creationId="{05DEC45B-BA77-21C0-3869-05DE7C92376D}"/>
          </ac:spMkLst>
        </pc:spChg>
        <pc:picChg chg="add mod">
          <ac:chgData name="Jeremy Skog" userId="a89638cc770f275b" providerId="LiveId" clId="{2F0EE21A-D0F5-4D59-BDF7-D9A3D0C95DBC}" dt="2025-02-13T18:09:26.326" v="234" actId="26606"/>
          <ac:picMkLst>
            <pc:docMk/>
            <pc:sldMk cId="893287481" sldId="2580"/>
            <ac:picMk id="1026" creationId="{112905F8-2E1F-30A4-8CD3-103CC1B09B2C}"/>
          </ac:picMkLst>
        </pc:picChg>
        <pc:cxnChg chg="add del">
          <ac:chgData name="Jeremy Skog" userId="a89638cc770f275b" providerId="LiveId" clId="{2F0EE21A-D0F5-4D59-BDF7-D9A3D0C95DBC}" dt="2025-02-13T18:09:26.314" v="233" actId="26606"/>
          <ac:cxnSpMkLst>
            <pc:docMk/>
            <pc:sldMk cId="893287481" sldId="2580"/>
            <ac:cxnSpMk id="1031" creationId="{118E06E4-607B-144B-382B-AD3D06B1EE8C}"/>
          </ac:cxnSpMkLst>
        </pc:cxnChg>
        <pc:cxnChg chg="add del">
          <ac:chgData name="Jeremy Skog" userId="a89638cc770f275b" providerId="LiveId" clId="{2F0EE21A-D0F5-4D59-BDF7-D9A3D0C95DBC}" dt="2025-02-13T18:09:20.821" v="229" actId="26606"/>
          <ac:cxnSpMkLst>
            <pc:docMk/>
            <pc:sldMk cId="893287481" sldId="2580"/>
            <ac:cxnSpMk id="1035" creationId="{02C7985C-B0C3-CC50-E86A-B5EBA40E01DF}"/>
          </ac:cxnSpMkLst>
        </pc:cxnChg>
        <pc:cxnChg chg="add del">
          <ac:chgData name="Jeremy Skog" userId="a89638cc770f275b" providerId="LiveId" clId="{2F0EE21A-D0F5-4D59-BDF7-D9A3D0C95DBC}" dt="2025-02-13T18:09:25.344" v="231" actId="26606"/>
          <ac:cxnSpMkLst>
            <pc:docMk/>
            <pc:sldMk cId="893287481" sldId="2580"/>
            <ac:cxnSpMk id="1038" creationId="{08052531-D50B-3899-B150-D05525F4F2BC}"/>
          </ac:cxnSpMkLst>
        </pc:cxnChg>
        <pc:cxnChg chg="add del">
          <ac:chgData name="Jeremy Skog" userId="a89638cc770f275b" providerId="LiveId" clId="{2F0EE21A-D0F5-4D59-BDF7-D9A3D0C95DBC}" dt="2025-02-13T18:09:26.314" v="233" actId="26606"/>
          <ac:cxnSpMkLst>
            <pc:docMk/>
            <pc:sldMk cId="893287481" sldId="2580"/>
            <ac:cxnSpMk id="1043" creationId="{7A0A4642-D29D-0121-4C05-5A5559BC5F39}"/>
          </ac:cxnSpMkLst>
        </pc:cxnChg>
        <pc:cxnChg chg="add">
          <ac:chgData name="Jeremy Skog" userId="a89638cc770f275b" providerId="LiveId" clId="{2F0EE21A-D0F5-4D59-BDF7-D9A3D0C95DBC}" dt="2025-02-13T18:09:26.326" v="234" actId="26606"/>
          <ac:cxnSpMkLst>
            <pc:docMk/>
            <pc:sldMk cId="893287481" sldId="2580"/>
            <ac:cxnSpMk id="1045" creationId="{118E06E4-607B-144B-382B-AD3D06B1EE8C}"/>
          </ac:cxnSpMkLst>
        </pc:cxnChg>
        <pc:cxnChg chg="add">
          <ac:chgData name="Jeremy Skog" userId="a89638cc770f275b" providerId="LiveId" clId="{2F0EE21A-D0F5-4D59-BDF7-D9A3D0C95DBC}" dt="2025-02-13T18:09:26.326" v="234" actId="26606"/>
          <ac:cxnSpMkLst>
            <pc:docMk/>
            <pc:sldMk cId="893287481" sldId="2580"/>
            <ac:cxnSpMk id="1048" creationId="{7A0A4642-D29D-0121-4C05-5A5559BC5F39}"/>
          </ac:cxnSpMkLst>
        </pc:cxnChg>
      </pc:sldChg>
      <pc:sldChg chg="addSp delSp modSp new mod setBg addAnim delAnim setClrOvrMap">
        <pc:chgData name="Jeremy Skog" userId="a89638cc770f275b" providerId="LiveId" clId="{2F0EE21A-D0F5-4D59-BDF7-D9A3D0C95DBC}" dt="2025-02-13T18:26:02.887" v="371" actId="20577"/>
        <pc:sldMkLst>
          <pc:docMk/>
          <pc:sldMk cId="2131329064" sldId="2581"/>
        </pc:sldMkLst>
        <pc:spChg chg="mod">
          <ac:chgData name="Jeremy Skog" userId="a89638cc770f275b" providerId="LiveId" clId="{2F0EE21A-D0F5-4D59-BDF7-D9A3D0C95DBC}" dt="2025-02-13T18:26:02.887" v="371" actId="20577"/>
          <ac:spMkLst>
            <pc:docMk/>
            <pc:sldMk cId="2131329064" sldId="2581"/>
            <ac:spMk id="2" creationId="{85BA0D06-6BC5-1B65-A82B-3200A92120AC}"/>
          </ac:spMkLst>
        </pc:spChg>
        <pc:spChg chg="mod">
          <ac:chgData name="Jeremy Skog" userId="a89638cc770f275b" providerId="LiveId" clId="{2F0EE21A-D0F5-4D59-BDF7-D9A3D0C95DBC}" dt="2025-02-13T18:25:22.474" v="339" actId="26606"/>
          <ac:spMkLst>
            <pc:docMk/>
            <pc:sldMk cId="2131329064" sldId="2581"/>
            <ac:spMk id="3" creationId="{ECA1335D-9975-CAAB-8312-C23A57AD5D92}"/>
          </ac:spMkLst>
        </pc:spChg>
        <pc:spChg chg="add del">
          <ac:chgData name="Jeremy Skog" userId="a89638cc770f275b" providerId="LiveId" clId="{2F0EE21A-D0F5-4D59-BDF7-D9A3D0C95DBC}" dt="2025-02-13T18:25:01.055" v="329" actId="26606"/>
          <ac:spMkLst>
            <pc:docMk/>
            <pc:sldMk cId="2131329064" sldId="2581"/>
            <ac:spMk id="12" creationId="{19F9BF86-FE94-4517-B97D-026C7515E589}"/>
          </ac:spMkLst>
        </pc:spChg>
        <pc:spChg chg="add del">
          <ac:chgData name="Jeremy Skog" userId="a89638cc770f275b" providerId="LiveId" clId="{2F0EE21A-D0F5-4D59-BDF7-D9A3D0C95DBC}" dt="2025-02-13T18:25:04.782" v="332" actId="26606"/>
          <ac:spMkLst>
            <pc:docMk/>
            <pc:sldMk cId="2131329064" sldId="2581"/>
            <ac:spMk id="16" creationId="{744CAA32-F237-419C-A2DD-43C28D920D3C}"/>
          </ac:spMkLst>
        </pc:spChg>
        <pc:spChg chg="add del">
          <ac:chgData name="Jeremy Skog" userId="a89638cc770f275b" providerId="LiveId" clId="{2F0EE21A-D0F5-4D59-BDF7-D9A3D0C95DBC}" dt="2025-02-13T18:25:12.928" v="334" actId="26606"/>
          <ac:spMkLst>
            <pc:docMk/>
            <pc:sldMk cId="2131329064" sldId="2581"/>
            <ac:spMk id="20" creationId="{19F9BF86-FE94-4517-B97D-026C7515E589}"/>
          </ac:spMkLst>
        </pc:spChg>
        <pc:spChg chg="add del">
          <ac:chgData name="Jeremy Skog" userId="a89638cc770f275b" providerId="LiveId" clId="{2F0EE21A-D0F5-4D59-BDF7-D9A3D0C95DBC}" dt="2025-02-13T18:25:19.864" v="336" actId="26606"/>
          <ac:spMkLst>
            <pc:docMk/>
            <pc:sldMk cId="2131329064" sldId="2581"/>
            <ac:spMk id="24" creationId="{19F9BF86-FE94-4517-B97D-026C7515E589}"/>
          </ac:spMkLst>
        </pc:spChg>
        <pc:spChg chg="add del">
          <ac:chgData name="Jeremy Skog" userId="a89638cc770f275b" providerId="LiveId" clId="{2F0EE21A-D0F5-4D59-BDF7-D9A3D0C95DBC}" dt="2025-02-13T18:25:19.864" v="336" actId="26606"/>
          <ac:spMkLst>
            <pc:docMk/>
            <pc:sldMk cId="2131329064" sldId="2581"/>
            <ac:spMk id="25" creationId="{05DEC45B-BA77-21C0-3869-05DE7C92376D}"/>
          </ac:spMkLst>
        </pc:spChg>
        <pc:spChg chg="add del">
          <ac:chgData name="Jeremy Skog" userId="a89638cc770f275b" providerId="LiveId" clId="{2F0EE21A-D0F5-4D59-BDF7-D9A3D0C95DBC}" dt="2025-02-13T18:25:22.464" v="338" actId="26606"/>
          <ac:spMkLst>
            <pc:docMk/>
            <pc:sldMk cId="2131329064" sldId="2581"/>
            <ac:spMk id="28" creationId="{406BD704-01C2-4341-B99A-116CC7EC56EF}"/>
          </ac:spMkLst>
        </pc:spChg>
        <pc:spChg chg="add del">
          <ac:chgData name="Jeremy Skog" userId="a89638cc770f275b" providerId="LiveId" clId="{2F0EE21A-D0F5-4D59-BDF7-D9A3D0C95DBC}" dt="2025-02-13T18:25:22.464" v="338" actId="26606"/>
          <ac:spMkLst>
            <pc:docMk/>
            <pc:sldMk cId="2131329064" sldId="2581"/>
            <ac:spMk id="29" creationId="{0225C01B-A296-4FAA-AA46-794F27DF6934}"/>
          </ac:spMkLst>
        </pc:spChg>
        <pc:spChg chg="add">
          <ac:chgData name="Jeremy Skog" userId="a89638cc770f275b" providerId="LiveId" clId="{2F0EE21A-D0F5-4D59-BDF7-D9A3D0C95DBC}" dt="2025-02-13T18:25:22.474" v="339" actId="26606"/>
          <ac:spMkLst>
            <pc:docMk/>
            <pc:sldMk cId="2131329064" sldId="2581"/>
            <ac:spMk id="33" creationId="{19F9BF86-FE94-4517-B97D-026C7515E589}"/>
          </ac:spMkLst>
        </pc:spChg>
        <pc:picChg chg="add mod ord">
          <ac:chgData name="Jeremy Skog" userId="a89638cc770f275b" providerId="LiveId" clId="{2F0EE21A-D0F5-4D59-BDF7-D9A3D0C95DBC}" dt="2025-02-13T18:25:46.547" v="341" actId="1440"/>
          <ac:picMkLst>
            <pc:docMk/>
            <pc:sldMk cId="2131329064" sldId="2581"/>
            <ac:picMk id="5" creationId="{9623BE3C-ABF9-C914-BC95-8B429485BB50}"/>
          </ac:picMkLst>
        </pc:picChg>
        <pc:cxnChg chg="add del">
          <ac:chgData name="Jeremy Skog" userId="a89638cc770f275b" providerId="LiveId" clId="{2F0EE21A-D0F5-4D59-BDF7-D9A3D0C95DBC}" dt="2025-02-13T18:25:01.055" v="329" actId="26606"/>
          <ac:cxnSpMkLst>
            <pc:docMk/>
            <pc:sldMk cId="2131329064" sldId="2581"/>
            <ac:cxnSpMk id="10" creationId="{118E06E4-607B-144B-382B-AD3D06B1EE8C}"/>
          </ac:cxnSpMkLst>
        </pc:cxnChg>
        <pc:cxnChg chg="add del">
          <ac:chgData name="Jeremy Skog" userId="a89638cc770f275b" providerId="LiveId" clId="{2F0EE21A-D0F5-4D59-BDF7-D9A3D0C95DBC}" dt="2025-02-13T18:25:01.055" v="329" actId="26606"/>
          <ac:cxnSpMkLst>
            <pc:docMk/>
            <pc:sldMk cId="2131329064" sldId="2581"/>
            <ac:cxnSpMk id="14" creationId="{503FCC9E-47A2-69B7-68E7-7FA95EAD538D}"/>
          </ac:cxnSpMkLst>
        </pc:cxnChg>
        <pc:cxnChg chg="add del">
          <ac:chgData name="Jeremy Skog" userId="a89638cc770f275b" providerId="LiveId" clId="{2F0EE21A-D0F5-4D59-BDF7-D9A3D0C95DBC}" dt="2025-02-13T18:25:04.782" v="332" actId="26606"/>
          <ac:cxnSpMkLst>
            <pc:docMk/>
            <pc:sldMk cId="2131329064" sldId="2581"/>
            <ac:cxnSpMk id="17" creationId="{08052531-D50B-3899-B150-D05525F4F2BC}"/>
          </ac:cxnSpMkLst>
        </pc:cxnChg>
        <pc:cxnChg chg="add del">
          <ac:chgData name="Jeremy Skog" userId="a89638cc770f275b" providerId="LiveId" clId="{2F0EE21A-D0F5-4D59-BDF7-D9A3D0C95DBC}" dt="2025-02-13T18:25:12.928" v="334" actId="26606"/>
          <ac:cxnSpMkLst>
            <pc:docMk/>
            <pc:sldMk cId="2131329064" sldId="2581"/>
            <ac:cxnSpMk id="19" creationId="{118E06E4-607B-144B-382B-AD3D06B1EE8C}"/>
          </ac:cxnSpMkLst>
        </pc:cxnChg>
        <pc:cxnChg chg="add del">
          <ac:chgData name="Jeremy Skog" userId="a89638cc770f275b" providerId="LiveId" clId="{2F0EE21A-D0F5-4D59-BDF7-D9A3D0C95DBC}" dt="2025-02-13T18:25:12.928" v="334" actId="26606"/>
          <ac:cxnSpMkLst>
            <pc:docMk/>
            <pc:sldMk cId="2131329064" sldId="2581"/>
            <ac:cxnSpMk id="21" creationId="{59D7B6BE-A4E0-4483-BEC5-493AC3E5D2AD}"/>
          </ac:cxnSpMkLst>
        </pc:cxnChg>
        <pc:cxnChg chg="add del">
          <ac:chgData name="Jeremy Skog" userId="a89638cc770f275b" providerId="LiveId" clId="{2F0EE21A-D0F5-4D59-BDF7-D9A3D0C95DBC}" dt="2025-02-13T18:25:19.864" v="336" actId="26606"/>
          <ac:cxnSpMkLst>
            <pc:docMk/>
            <pc:sldMk cId="2131329064" sldId="2581"/>
            <ac:cxnSpMk id="23" creationId="{118E06E4-607B-144B-382B-AD3D06B1EE8C}"/>
          </ac:cxnSpMkLst>
        </pc:cxnChg>
        <pc:cxnChg chg="add del">
          <ac:chgData name="Jeremy Skog" userId="a89638cc770f275b" providerId="LiveId" clId="{2F0EE21A-D0F5-4D59-BDF7-D9A3D0C95DBC}" dt="2025-02-13T18:25:19.864" v="336" actId="26606"/>
          <ac:cxnSpMkLst>
            <pc:docMk/>
            <pc:sldMk cId="2131329064" sldId="2581"/>
            <ac:cxnSpMk id="26" creationId="{7A0A4642-D29D-0121-4C05-5A5559BC5F39}"/>
          </ac:cxnSpMkLst>
        </pc:cxnChg>
        <pc:cxnChg chg="add del">
          <ac:chgData name="Jeremy Skog" userId="a89638cc770f275b" providerId="LiveId" clId="{2F0EE21A-D0F5-4D59-BDF7-D9A3D0C95DBC}" dt="2025-02-13T18:25:22.464" v="338" actId="26606"/>
          <ac:cxnSpMkLst>
            <pc:docMk/>
            <pc:sldMk cId="2131329064" sldId="2581"/>
            <ac:cxnSpMk id="30" creationId="{62713E66-598D-4B8A-9D2A-67C7AF46EF11}"/>
          </ac:cxnSpMkLst>
        </pc:cxnChg>
        <pc:cxnChg chg="add">
          <ac:chgData name="Jeremy Skog" userId="a89638cc770f275b" providerId="LiveId" clId="{2F0EE21A-D0F5-4D59-BDF7-D9A3D0C95DBC}" dt="2025-02-13T18:25:22.474" v="339" actId="26606"/>
          <ac:cxnSpMkLst>
            <pc:docMk/>
            <pc:sldMk cId="2131329064" sldId="2581"/>
            <ac:cxnSpMk id="32" creationId="{118E06E4-607B-144B-382B-AD3D06B1EE8C}"/>
          </ac:cxnSpMkLst>
        </pc:cxnChg>
        <pc:cxnChg chg="add">
          <ac:chgData name="Jeremy Skog" userId="a89638cc770f275b" providerId="LiveId" clId="{2F0EE21A-D0F5-4D59-BDF7-D9A3D0C95DBC}" dt="2025-02-13T18:25:22.474" v="339" actId="26606"/>
          <ac:cxnSpMkLst>
            <pc:docMk/>
            <pc:sldMk cId="2131329064" sldId="2581"/>
            <ac:cxnSpMk id="34" creationId="{59D7B6BE-A4E0-4483-BEC5-493AC3E5D2AD}"/>
          </ac:cxnSpMkLst>
        </pc:cxnChg>
      </pc:sldChg>
      <pc:sldChg chg="modSp new mod">
        <pc:chgData name="Jeremy Skog" userId="a89638cc770f275b" providerId="LiveId" clId="{2F0EE21A-D0F5-4D59-BDF7-D9A3D0C95DBC}" dt="2025-02-13T18:42:39.392" v="693" actId="20577"/>
        <pc:sldMkLst>
          <pc:docMk/>
          <pc:sldMk cId="28955348" sldId="2582"/>
        </pc:sldMkLst>
        <pc:spChg chg="mod">
          <ac:chgData name="Jeremy Skog" userId="a89638cc770f275b" providerId="LiveId" clId="{2F0EE21A-D0F5-4D59-BDF7-D9A3D0C95DBC}" dt="2025-02-13T18:26:18.370" v="397" actId="20577"/>
          <ac:spMkLst>
            <pc:docMk/>
            <pc:sldMk cId="28955348" sldId="2582"/>
            <ac:spMk id="2" creationId="{8BAB3D53-9C75-5656-1DDF-9C56E72AB0C3}"/>
          </ac:spMkLst>
        </pc:spChg>
        <pc:spChg chg="mod">
          <ac:chgData name="Jeremy Skog" userId="a89638cc770f275b" providerId="LiveId" clId="{2F0EE21A-D0F5-4D59-BDF7-D9A3D0C95DBC}" dt="2025-02-13T18:42:39.392" v="693" actId="20577"/>
          <ac:spMkLst>
            <pc:docMk/>
            <pc:sldMk cId="28955348" sldId="2582"/>
            <ac:spMk id="3" creationId="{70918A6A-4897-BCAF-E107-EF1A24CE0D7C}"/>
          </ac:spMkLst>
        </pc:spChg>
      </pc:sldChg>
      <pc:sldChg chg="addSp delSp modSp new mod setBg">
        <pc:chgData name="Jeremy Skog" userId="a89638cc770f275b" providerId="LiveId" clId="{2F0EE21A-D0F5-4D59-BDF7-D9A3D0C95DBC}" dt="2025-02-13T19:54:09.613" v="703" actId="1076"/>
        <pc:sldMkLst>
          <pc:docMk/>
          <pc:sldMk cId="622339384" sldId="2583"/>
        </pc:sldMkLst>
        <pc:spChg chg="del mod">
          <ac:chgData name="Jeremy Skog" userId="a89638cc770f275b" providerId="LiveId" clId="{2F0EE21A-D0F5-4D59-BDF7-D9A3D0C95DBC}" dt="2025-02-13T19:53:54.459" v="697" actId="21"/>
          <ac:spMkLst>
            <pc:docMk/>
            <pc:sldMk cId="622339384" sldId="2583"/>
            <ac:spMk id="2" creationId="{F95F592B-A6E9-C547-A161-5EAAA3F8B3FB}"/>
          </ac:spMkLst>
        </pc:spChg>
        <pc:spChg chg="del">
          <ac:chgData name="Jeremy Skog" userId="a89638cc770f275b" providerId="LiveId" clId="{2F0EE21A-D0F5-4D59-BDF7-D9A3D0C95DBC}" dt="2025-02-13T19:53:50.132" v="696" actId="26606"/>
          <ac:spMkLst>
            <pc:docMk/>
            <pc:sldMk cId="622339384" sldId="2583"/>
            <ac:spMk id="3" creationId="{CE850D55-501C-AB49-B044-F86662130ECF}"/>
          </ac:spMkLst>
        </pc:spChg>
        <pc:spChg chg="add">
          <ac:chgData name="Jeremy Skog" userId="a89638cc770f275b" providerId="LiveId" clId="{2F0EE21A-D0F5-4D59-BDF7-D9A3D0C95DBC}" dt="2025-02-13T19:53:50.132" v="696" actId="26606"/>
          <ac:spMkLst>
            <pc:docMk/>
            <pc:sldMk cId="622339384" sldId="2583"/>
            <ac:spMk id="12" creationId="{19F9BF86-FE94-4517-B97D-026C7515E589}"/>
          </ac:spMkLst>
        </pc:spChg>
        <pc:picChg chg="add mod">
          <ac:chgData name="Jeremy Skog" userId="a89638cc770f275b" providerId="LiveId" clId="{2F0EE21A-D0F5-4D59-BDF7-D9A3D0C95DBC}" dt="2025-02-13T19:54:09.613" v="703" actId="1076"/>
          <ac:picMkLst>
            <pc:docMk/>
            <pc:sldMk cId="622339384" sldId="2583"/>
            <ac:picMk id="5" creationId="{75217BDF-72E9-C965-A0CC-4E35E0BE3657}"/>
          </ac:picMkLst>
        </pc:picChg>
        <pc:cxnChg chg="add">
          <ac:chgData name="Jeremy Skog" userId="a89638cc770f275b" providerId="LiveId" clId="{2F0EE21A-D0F5-4D59-BDF7-D9A3D0C95DBC}" dt="2025-02-13T19:53:50.132" v="696" actId="26606"/>
          <ac:cxnSpMkLst>
            <pc:docMk/>
            <pc:sldMk cId="622339384" sldId="2583"/>
            <ac:cxnSpMk id="10" creationId="{118E06E4-607B-144B-382B-AD3D06B1EE8C}"/>
          </ac:cxnSpMkLst>
        </pc:cxnChg>
        <pc:cxnChg chg="add">
          <ac:chgData name="Jeremy Skog" userId="a89638cc770f275b" providerId="LiveId" clId="{2F0EE21A-D0F5-4D59-BDF7-D9A3D0C95DBC}" dt="2025-02-13T19:53:50.132" v="696" actId="26606"/>
          <ac:cxnSpMkLst>
            <pc:docMk/>
            <pc:sldMk cId="622339384" sldId="2583"/>
            <ac:cxnSpMk id="14" creationId="{426B4E86-32C4-273A-1ADF-6B44243549D7}"/>
          </ac:cxnSpMkLst>
        </pc:cxnChg>
      </pc:sldChg>
      <pc:sldChg chg="addSp modSp new mod">
        <pc:chgData name="Jeremy Skog" userId="a89638cc770f275b" providerId="LiveId" clId="{2F0EE21A-D0F5-4D59-BDF7-D9A3D0C95DBC}" dt="2025-02-13T20:05:02.284" v="990" actId="27636"/>
        <pc:sldMkLst>
          <pc:docMk/>
          <pc:sldMk cId="2208819458" sldId="2584"/>
        </pc:sldMkLst>
        <pc:spChg chg="mod">
          <ac:chgData name="Jeremy Skog" userId="a89638cc770f275b" providerId="LiveId" clId="{2F0EE21A-D0F5-4D59-BDF7-D9A3D0C95DBC}" dt="2025-02-13T20:00:31.080" v="807" actId="20577"/>
          <ac:spMkLst>
            <pc:docMk/>
            <pc:sldMk cId="2208819458" sldId="2584"/>
            <ac:spMk id="2" creationId="{9ED8CE45-765D-D1FC-F46E-0977AD9AF46D}"/>
          </ac:spMkLst>
        </pc:spChg>
        <pc:spChg chg="mod">
          <ac:chgData name="Jeremy Skog" userId="a89638cc770f275b" providerId="LiveId" clId="{2F0EE21A-D0F5-4D59-BDF7-D9A3D0C95DBC}" dt="2025-02-13T20:05:02.284" v="990" actId="27636"/>
          <ac:spMkLst>
            <pc:docMk/>
            <pc:sldMk cId="2208819458" sldId="2584"/>
            <ac:spMk id="3" creationId="{4E4E6F51-19DE-F9E1-739F-C7297B7178AA}"/>
          </ac:spMkLst>
        </pc:spChg>
        <pc:spChg chg="add mod">
          <ac:chgData name="Jeremy Skog" userId="a89638cc770f275b" providerId="LiveId" clId="{2F0EE21A-D0F5-4D59-BDF7-D9A3D0C95DBC}" dt="2025-02-13T20:01:27.281" v="825" actId="1076"/>
          <ac:spMkLst>
            <pc:docMk/>
            <pc:sldMk cId="2208819458" sldId="2584"/>
            <ac:spMk id="4" creationId="{C927ECB6-F039-346B-C5AE-E75796CA8D43}"/>
          </ac:spMkLst>
        </pc:spChg>
      </pc:sldChg>
      <pc:sldChg chg="addSp delSp modSp new mod setBg">
        <pc:chgData name="Jeremy Skog" userId="a89638cc770f275b" providerId="LiveId" clId="{2F0EE21A-D0F5-4D59-BDF7-D9A3D0C95DBC}" dt="2025-02-13T20:13:41.979" v="1189" actId="22"/>
        <pc:sldMkLst>
          <pc:docMk/>
          <pc:sldMk cId="127770604" sldId="2585"/>
        </pc:sldMkLst>
        <pc:spChg chg="mod">
          <ac:chgData name="Jeremy Skog" userId="a89638cc770f275b" providerId="LiveId" clId="{2F0EE21A-D0F5-4D59-BDF7-D9A3D0C95DBC}" dt="2025-02-13T20:13:38.356" v="1188" actId="26606"/>
          <ac:spMkLst>
            <pc:docMk/>
            <pc:sldMk cId="127770604" sldId="2585"/>
            <ac:spMk id="2" creationId="{DACC7B6F-32B7-BD48-86EE-0BDA5321D593}"/>
          </ac:spMkLst>
        </pc:spChg>
        <pc:spChg chg="del">
          <ac:chgData name="Jeremy Skog" userId="a89638cc770f275b" providerId="LiveId" clId="{2F0EE21A-D0F5-4D59-BDF7-D9A3D0C95DBC}" dt="2025-02-13T20:09:51.116" v="1051" actId="22"/>
          <ac:spMkLst>
            <pc:docMk/>
            <pc:sldMk cId="127770604" sldId="2585"/>
            <ac:spMk id="3" creationId="{6C581B1A-0E0B-239F-FE62-C3061A5802BD}"/>
          </ac:spMkLst>
        </pc:spChg>
        <pc:spChg chg="add del">
          <ac:chgData name="Jeremy Skog" userId="a89638cc770f275b" providerId="LiveId" clId="{2F0EE21A-D0F5-4D59-BDF7-D9A3D0C95DBC}" dt="2025-02-13T20:13:38.356" v="1188" actId="26606"/>
          <ac:spMkLst>
            <pc:docMk/>
            <pc:sldMk cId="127770604" sldId="2585"/>
            <ac:spMk id="14" creationId="{19F9BF86-FE94-4517-B97D-026C7515E589}"/>
          </ac:spMkLst>
        </pc:spChg>
        <pc:picChg chg="add mod ord">
          <ac:chgData name="Jeremy Skog" userId="a89638cc770f275b" providerId="LiveId" clId="{2F0EE21A-D0F5-4D59-BDF7-D9A3D0C95DBC}" dt="2025-02-13T20:13:38.356" v="1188" actId="26606"/>
          <ac:picMkLst>
            <pc:docMk/>
            <pc:sldMk cId="127770604" sldId="2585"/>
            <ac:picMk id="5" creationId="{D0733C80-F734-30A4-1224-0084243D3190}"/>
          </ac:picMkLst>
        </pc:picChg>
        <pc:picChg chg="add del mod">
          <ac:chgData name="Jeremy Skog" userId="a89638cc770f275b" providerId="LiveId" clId="{2F0EE21A-D0F5-4D59-BDF7-D9A3D0C95DBC}" dt="2025-02-13T20:13:41.979" v="1189" actId="22"/>
          <ac:picMkLst>
            <pc:docMk/>
            <pc:sldMk cId="127770604" sldId="2585"/>
            <ac:picMk id="7" creationId="{756BEAC4-B469-2E10-8F34-D3C57AEFE0A2}"/>
          </ac:picMkLst>
        </pc:picChg>
        <pc:cxnChg chg="add del">
          <ac:chgData name="Jeremy Skog" userId="a89638cc770f275b" providerId="LiveId" clId="{2F0EE21A-D0F5-4D59-BDF7-D9A3D0C95DBC}" dt="2025-02-13T20:13:38.356" v="1188" actId="26606"/>
          <ac:cxnSpMkLst>
            <pc:docMk/>
            <pc:sldMk cId="127770604" sldId="2585"/>
            <ac:cxnSpMk id="12" creationId="{118E06E4-607B-144B-382B-AD3D06B1EE8C}"/>
          </ac:cxnSpMkLst>
        </pc:cxnChg>
      </pc:sldChg>
      <pc:sldChg chg="addSp new mod ord">
        <pc:chgData name="Jeremy Skog" userId="a89638cc770f275b" providerId="LiveId" clId="{2F0EE21A-D0F5-4D59-BDF7-D9A3D0C95DBC}" dt="2025-02-13T20:07:06.751" v="997" actId="22"/>
        <pc:sldMkLst>
          <pc:docMk/>
          <pc:sldMk cId="3466959499" sldId="2586"/>
        </pc:sldMkLst>
        <pc:picChg chg="add">
          <ac:chgData name="Jeremy Skog" userId="a89638cc770f275b" providerId="LiveId" clId="{2F0EE21A-D0F5-4D59-BDF7-D9A3D0C95DBC}" dt="2025-02-13T20:07:06.751" v="997" actId="22"/>
          <ac:picMkLst>
            <pc:docMk/>
            <pc:sldMk cId="3466959499" sldId="2586"/>
            <ac:picMk id="3" creationId="{9B13B86D-8713-0ED9-614B-C2873122DA15}"/>
          </ac:picMkLst>
        </pc:picChg>
      </pc:sldChg>
      <pc:sldChg chg="addSp new mod">
        <pc:chgData name="Jeremy Skog" userId="a89638cc770f275b" providerId="LiveId" clId="{2F0EE21A-D0F5-4D59-BDF7-D9A3D0C95DBC}" dt="2025-02-13T20:06:26.113" v="994" actId="22"/>
        <pc:sldMkLst>
          <pc:docMk/>
          <pc:sldMk cId="1179612166" sldId="2587"/>
        </pc:sldMkLst>
        <pc:picChg chg="add">
          <ac:chgData name="Jeremy Skog" userId="a89638cc770f275b" providerId="LiveId" clId="{2F0EE21A-D0F5-4D59-BDF7-D9A3D0C95DBC}" dt="2025-02-13T20:06:26.113" v="994" actId="22"/>
          <ac:picMkLst>
            <pc:docMk/>
            <pc:sldMk cId="1179612166" sldId="2587"/>
            <ac:picMk id="3" creationId="{7AF38677-B08F-FF94-A73E-5DF948DA785F}"/>
          </ac:picMkLst>
        </pc:picChg>
      </pc:sldChg>
      <pc:sldChg chg="addSp delSp modSp new mod setBg">
        <pc:chgData name="Jeremy Skog" userId="a89638cc770f275b" providerId="LiveId" clId="{2F0EE21A-D0F5-4D59-BDF7-D9A3D0C95DBC}" dt="2025-02-13T20:15:18.403" v="1214" actId="26606"/>
        <pc:sldMkLst>
          <pc:docMk/>
          <pc:sldMk cId="290604960" sldId="2588"/>
        </pc:sldMkLst>
        <pc:spChg chg="mod">
          <ac:chgData name="Jeremy Skog" userId="a89638cc770f275b" providerId="LiveId" clId="{2F0EE21A-D0F5-4D59-BDF7-D9A3D0C95DBC}" dt="2025-02-13T20:15:18.403" v="1214" actId="26606"/>
          <ac:spMkLst>
            <pc:docMk/>
            <pc:sldMk cId="290604960" sldId="2588"/>
            <ac:spMk id="2" creationId="{961F409E-12AC-39B1-0E43-5115E1738078}"/>
          </ac:spMkLst>
        </pc:spChg>
        <pc:spChg chg="del">
          <ac:chgData name="Jeremy Skog" userId="a89638cc770f275b" providerId="LiveId" clId="{2F0EE21A-D0F5-4D59-BDF7-D9A3D0C95DBC}" dt="2025-02-13T20:11:54.365" v="1177" actId="22"/>
          <ac:spMkLst>
            <pc:docMk/>
            <pc:sldMk cId="290604960" sldId="2588"/>
            <ac:spMk id="3" creationId="{8E047117-4716-88A9-1795-3EE9103CAF66}"/>
          </ac:spMkLst>
        </pc:spChg>
        <pc:spChg chg="add">
          <ac:chgData name="Jeremy Skog" userId="a89638cc770f275b" providerId="LiveId" clId="{2F0EE21A-D0F5-4D59-BDF7-D9A3D0C95DBC}" dt="2025-02-13T20:15:18.403" v="1214" actId="26606"/>
          <ac:spMkLst>
            <pc:docMk/>
            <pc:sldMk cId="290604960" sldId="2588"/>
            <ac:spMk id="14" creationId="{19F9BF86-FE94-4517-B97D-026C7515E589}"/>
          </ac:spMkLst>
        </pc:spChg>
        <pc:picChg chg="add mod ord">
          <ac:chgData name="Jeremy Skog" userId="a89638cc770f275b" providerId="LiveId" clId="{2F0EE21A-D0F5-4D59-BDF7-D9A3D0C95DBC}" dt="2025-02-13T20:15:18.403" v="1214" actId="26606"/>
          <ac:picMkLst>
            <pc:docMk/>
            <pc:sldMk cId="290604960" sldId="2588"/>
            <ac:picMk id="5" creationId="{56813D47-1188-FF1D-A2E3-CB6D15315D95}"/>
          </ac:picMkLst>
        </pc:picChg>
        <pc:picChg chg="add mod">
          <ac:chgData name="Jeremy Skog" userId="a89638cc770f275b" providerId="LiveId" clId="{2F0EE21A-D0F5-4D59-BDF7-D9A3D0C95DBC}" dt="2025-02-13T20:15:18.403" v="1214" actId="26606"/>
          <ac:picMkLst>
            <pc:docMk/>
            <pc:sldMk cId="290604960" sldId="2588"/>
            <ac:picMk id="7" creationId="{7A6D28F6-B75E-AA08-CEC6-4F3873022B8E}"/>
          </ac:picMkLst>
        </pc:picChg>
        <pc:cxnChg chg="add">
          <ac:chgData name="Jeremy Skog" userId="a89638cc770f275b" providerId="LiveId" clId="{2F0EE21A-D0F5-4D59-BDF7-D9A3D0C95DBC}" dt="2025-02-13T20:15:18.403" v="1214" actId="26606"/>
          <ac:cxnSpMkLst>
            <pc:docMk/>
            <pc:sldMk cId="290604960" sldId="2588"/>
            <ac:cxnSpMk id="12" creationId="{118E06E4-607B-144B-382B-AD3D06B1EE8C}"/>
          </ac:cxnSpMkLst>
        </pc:cxnChg>
      </pc:sldChg>
      <pc:sldChg chg="addSp delSp modSp add mod setBg">
        <pc:chgData name="Jeremy Skog" userId="a89638cc770f275b" providerId="LiveId" clId="{2F0EE21A-D0F5-4D59-BDF7-D9A3D0C95DBC}" dt="2025-02-13T20:14:59.701" v="1212" actId="26606"/>
        <pc:sldMkLst>
          <pc:docMk/>
          <pc:sldMk cId="937158884" sldId="2589"/>
        </pc:sldMkLst>
        <pc:spChg chg="mod">
          <ac:chgData name="Jeremy Skog" userId="a89638cc770f275b" providerId="LiveId" clId="{2F0EE21A-D0F5-4D59-BDF7-D9A3D0C95DBC}" dt="2025-02-13T20:14:59.701" v="1212" actId="26606"/>
          <ac:spMkLst>
            <pc:docMk/>
            <pc:sldMk cId="937158884" sldId="2589"/>
            <ac:spMk id="2" creationId="{C219DDC6-9201-AAC2-55DF-943C655C9CAA}"/>
          </ac:spMkLst>
        </pc:spChg>
        <pc:spChg chg="add del mod">
          <ac:chgData name="Jeremy Skog" userId="a89638cc770f275b" providerId="LiveId" clId="{2F0EE21A-D0F5-4D59-BDF7-D9A3D0C95DBC}" dt="2025-02-13T20:14:57.452" v="1211" actId="478"/>
          <ac:spMkLst>
            <pc:docMk/>
            <pc:sldMk cId="937158884" sldId="2589"/>
            <ac:spMk id="9" creationId="{C6C5DD7F-6C3E-9F04-B9EC-ADA9FE0D887E}"/>
          </ac:spMkLst>
        </pc:spChg>
        <pc:spChg chg="add del">
          <ac:chgData name="Jeremy Skog" userId="a89638cc770f275b" providerId="LiveId" clId="{2F0EE21A-D0F5-4D59-BDF7-D9A3D0C95DBC}" dt="2025-02-13T20:14:59.701" v="1212" actId="26606"/>
          <ac:spMkLst>
            <pc:docMk/>
            <pc:sldMk cId="937158884" sldId="2589"/>
            <ac:spMk id="12" creationId="{19F9BF86-FE94-4517-B97D-026C7515E589}"/>
          </ac:spMkLst>
        </pc:spChg>
        <pc:spChg chg="add">
          <ac:chgData name="Jeremy Skog" userId="a89638cc770f275b" providerId="LiveId" clId="{2F0EE21A-D0F5-4D59-BDF7-D9A3D0C95DBC}" dt="2025-02-13T20:14:59.701" v="1212" actId="26606"/>
          <ac:spMkLst>
            <pc:docMk/>
            <pc:sldMk cId="937158884" sldId="2589"/>
            <ac:spMk id="19" creationId="{19F9BF86-FE94-4517-B97D-026C7515E589}"/>
          </ac:spMkLst>
        </pc:spChg>
        <pc:picChg chg="add mod">
          <ac:chgData name="Jeremy Skog" userId="a89638cc770f275b" providerId="LiveId" clId="{2F0EE21A-D0F5-4D59-BDF7-D9A3D0C95DBC}" dt="2025-02-13T20:13:52.965" v="1192" actId="26606"/>
          <ac:picMkLst>
            <pc:docMk/>
            <pc:sldMk cId="937158884" sldId="2589"/>
            <ac:picMk id="4" creationId="{44512365-5D57-AE58-E6E6-1B81A2FAF378}"/>
          </ac:picMkLst>
        </pc:picChg>
        <pc:picChg chg="del mod ord">
          <ac:chgData name="Jeremy Skog" userId="a89638cc770f275b" providerId="LiveId" clId="{2F0EE21A-D0F5-4D59-BDF7-D9A3D0C95DBC}" dt="2025-02-13T20:14:50.100" v="1210" actId="478"/>
          <ac:picMkLst>
            <pc:docMk/>
            <pc:sldMk cId="937158884" sldId="2589"/>
            <ac:picMk id="5" creationId="{359CB04B-D5D5-5152-7368-BF208E59EDED}"/>
          </ac:picMkLst>
        </pc:picChg>
        <pc:picChg chg="add mod">
          <ac:chgData name="Jeremy Skog" userId="a89638cc770f275b" providerId="LiveId" clId="{2F0EE21A-D0F5-4D59-BDF7-D9A3D0C95DBC}" dt="2025-02-13T20:14:59.701" v="1212" actId="26606"/>
          <ac:picMkLst>
            <pc:docMk/>
            <pc:sldMk cId="937158884" sldId="2589"/>
            <ac:picMk id="7" creationId="{37FE2C13-EC3A-AD02-D238-155318C17CF2}"/>
          </ac:picMkLst>
        </pc:picChg>
        <pc:cxnChg chg="add del">
          <ac:chgData name="Jeremy Skog" userId="a89638cc770f275b" providerId="LiveId" clId="{2F0EE21A-D0F5-4D59-BDF7-D9A3D0C95DBC}" dt="2025-02-13T20:14:59.701" v="1212" actId="26606"/>
          <ac:cxnSpMkLst>
            <pc:docMk/>
            <pc:sldMk cId="937158884" sldId="2589"/>
            <ac:cxnSpMk id="10" creationId="{118E06E4-607B-144B-382B-AD3D06B1EE8C}"/>
          </ac:cxnSpMkLst>
        </pc:cxnChg>
        <pc:cxnChg chg="add">
          <ac:chgData name="Jeremy Skog" userId="a89638cc770f275b" providerId="LiveId" clId="{2F0EE21A-D0F5-4D59-BDF7-D9A3D0C95DBC}" dt="2025-02-13T20:14:59.701" v="1212" actId="26606"/>
          <ac:cxnSpMkLst>
            <pc:docMk/>
            <pc:sldMk cId="937158884" sldId="2589"/>
            <ac:cxnSpMk id="17" creationId="{118E06E4-607B-144B-382B-AD3D06B1EE8C}"/>
          </ac:cxnSpMkLst>
        </pc:cxnChg>
      </pc:sldChg>
      <pc:sldChg chg="addSp modSp new mod">
        <pc:chgData name="Jeremy Skog" userId="a89638cc770f275b" providerId="LiveId" clId="{2F0EE21A-D0F5-4D59-BDF7-D9A3D0C95DBC}" dt="2025-02-13T20:35:33.224" v="1354" actId="1076"/>
        <pc:sldMkLst>
          <pc:docMk/>
          <pc:sldMk cId="2558024502" sldId="2590"/>
        </pc:sldMkLst>
        <pc:spChg chg="mod">
          <ac:chgData name="Jeremy Skog" userId="a89638cc770f275b" providerId="LiveId" clId="{2F0EE21A-D0F5-4D59-BDF7-D9A3D0C95DBC}" dt="2025-02-13T20:28:50.666" v="1229" actId="20577"/>
          <ac:spMkLst>
            <pc:docMk/>
            <pc:sldMk cId="2558024502" sldId="2590"/>
            <ac:spMk id="2" creationId="{E291441B-F835-608C-DEAE-52BA72A94280}"/>
          </ac:spMkLst>
        </pc:spChg>
        <pc:spChg chg="mod">
          <ac:chgData name="Jeremy Skog" userId="a89638cc770f275b" providerId="LiveId" clId="{2F0EE21A-D0F5-4D59-BDF7-D9A3D0C95DBC}" dt="2025-02-13T20:28:56.839" v="1249" actId="20577"/>
          <ac:spMkLst>
            <pc:docMk/>
            <pc:sldMk cId="2558024502" sldId="2590"/>
            <ac:spMk id="3" creationId="{E7F6D35B-41CB-4CB6-22E1-93A78FBA6D65}"/>
          </ac:spMkLst>
        </pc:spChg>
        <pc:picChg chg="add mod">
          <ac:chgData name="Jeremy Skog" userId="a89638cc770f275b" providerId="LiveId" clId="{2F0EE21A-D0F5-4D59-BDF7-D9A3D0C95DBC}" dt="2025-02-13T20:35:33.224" v="1354" actId="1076"/>
          <ac:picMkLst>
            <pc:docMk/>
            <pc:sldMk cId="2558024502" sldId="2590"/>
            <ac:picMk id="5" creationId="{01ADD79C-F3B7-4C60-A215-64BDACB8BD82}"/>
          </ac:picMkLst>
        </pc:picChg>
      </pc:sldChg>
      <pc:sldChg chg="addSp delSp modSp add mod">
        <pc:chgData name="Jeremy Skog" userId="a89638cc770f275b" providerId="LiveId" clId="{2F0EE21A-D0F5-4D59-BDF7-D9A3D0C95DBC}" dt="2025-02-13T20:31:29.635" v="1309" actId="1076"/>
        <pc:sldMkLst>
          <pc:docMk/>
          <pc:sldMk cId="3737225566" sldId="2591"/>
        </pc:sldMkLst>
        <pc:spChg chg="mod">
          <ac:chgData name="Jeremy Skog" userId="a89638cc770f275b" providerId="LiveId" clId="{2F0EE21A-D0F5-4D59-BDF7-D9A3D0C95DBC}" dt="2025-02-13T20:29:22.653" v="1265" actId="20577"/>
          <ac:spMkLst>
            <pc:docMk/>
            <pc:sldMk cId="3737225566" sldId="2591"/>
            <ac:spMk id="2" creationId="{C176E41A-A42F-3407-CEF5-C74B60DE2C0C}"/>
          </ac:spMkLst>
        </pc:spChg>
        <pc:spChg chg="del mod">
          <ac:chgData name="Jeremy Skog" userId="a89638cc770f275b" providerId="LiveId" clId="{2F0EE21A-D0F5-4D59-BDF7-D9A3D0C95DBC}" dt="2025-02-13T20:30:40.455" v="1270" actId="478"/>
          <ac:spMkLst>
            <pc:docMk/>
            <pc:sldMk cId="3737225566" sldId="2591"/>
            <ac:spMk id="3" creationId="{C7B4D211-DF1D-B2E6-948F-9C0F08921B66}"/>
          </ac:spMkLst>
        </pc:spChg>
        <pc:picChg chg="del">
          <ac:chgData name="Jeremy Skog" userId="a89638cc770f275b" providerId="LiveId" clId="{2F0EE21A-D0F5-4D59-BDF7-D9A3D0C95DBC}" dt="2025-02-13T20:29:46.230" v="1267" actId="478"/>
          <ac:picMkLst>
            <pc:docMk/>
            <pc:sldMk cId="3737225566" sldId="2591"/>
            <ac:picMk id="5" creationId="{EE9CCC2E-A98C-C16B-F091-90E5DBD95940}"/>
          </ac:picMkLst>
        </pc:picChg>
        <pc:picChg chg="add mod">
          <ac:chgData name="Jeremy Skog" userId="a89638cc770f275b" providerId="LiveId" clId="{2F0EE21A-D0F5-4D59-BDF7-D9A3D0C95DBC}" dt="2025-02-13T20:31:29.635" v="1309" actId="1076"/>
          <ac:picMkLst>
            <pc:docMk/>
            <pc:sldMk cId="3737225566" sldId="2591"/>
            <ac:picMk id="6" creationId="{57E4BBE0-28C5-079F-0E62-44853D452CA7}"/>
          </ac:picMkLst>
        </pc:picChg>
      </pc:sldChg>
      <pc:sldChg chg="addSp delSp modSp new mod">
        <pc:chgData name="Jeremy Skog" userId="a89638cc770f275b" providerId="LiveId" clId="{2F0EE21A-D0F5-4D59-BDF7-D9A3D0C95DBC}" dt="2025-02-13T20:35:10.799" v="1352" actId="1076"/>
        <pc:sldMkLst>
          <pc:docMk/>
          <pc:sldMk cId="2965745377" sldId="2592"/>
        </pc:sldMkLst>
        <pc:spChg chg="mod">
          <ac:chgData name="Jeremy Skog" userId="a89638cc770f275b" providerId="LiveId" clId="{2F0EE21A-D0F5-4D59-BDF7-D9A3D0C95DBC}" dt="2025-02-13T20:30:54.863" v="1304" actId="20577"/>
          <ac:spMkLst>
            <pc:docMk/>
            <pc:sldMk cId="2965745377" sldId="2592"/>
            <ac:spMk id="2" creationId="{C4E7BE32-B115-F096-DEE1-5365F9E899EC}"/>
          </ac:spMkLst>
        </pc:spChg>
        <pc:spChg chg="del">
          <ac:chgData name="Jeremy Skog" userId="a89638cc770f275b" providerId="LiveId" clId="{2F0EE21A-D0F5-4D59-BDF7-D9A3D0C95DBC}" dt="2025-02-13T20:31:15.245" v="1306" actId="21"/>
          <ac:spMkLst>
            <pc:docMk/>
            <pc:sldMk cId="2965745377" sldId="2592"/>
            <ac:spMk id="3" creationId="{1DEB8875-01EC-5ECA-18A6-CC5F2A5B0207}"/>
          </ac:spMkLst>
        </pc:spChg>
        <pc:spChg chg="add mod">
          <ac:chgData name="Jeremy Skog" userId="a89638cc770f275b" providerId="LiveId" clId="{2F0EE21A-D0F5-4D59-BDF7-D9A3D0C95DBC}" dt="2025-02-13T20:35:10.799" v="1352" actId="1076"/>
          <ac:spMkLst>
            <pc:docMk/>
            <pc:sldMk cId="2965745377" sldId="2592"/>
            <ac:spMk id="6" creationId="{EA840C45-F786-EC9C-3552-72063FDE6810}"/>
          </ac:spMkLst>
        </pc:spChg>
        <pc:spChg chg="add">
          <ac:chgData name="Jeremy Skog" userId="a89638cc770f275b" providerId="LiveId" clId="{2F0EE21A-D0F5-4D59-BDF7-D9A3D0C95DBC}" dt="2025-02-13T20:34:39.411" v="1339"/>
          <ac:spMkLst>
            <pc:docMk/>
            <pc:sldMk cId="2965745377" sldId="2592"/>
            <ac:spMk id="7" creationId="{28C40FF5-0154-705D-575F-138F3E41293E}"/>
          </ac:spMkLst>
        </pc:spChg>
        <pc:spChg chg="add">
          <ac:chgData name="Jeremy Skog" userId="a89638cc770f275b" providerId="LiveId" clId="{2F0EE21A-D0F5-4D59-BDF7-D9A3D0C95DBC}" dt="2025-02-13T20:34:43.411" v="1340"/>
          <ac:spMkLst>
            <pc:docMk/>
            <pc:sldMk cId="2965745377" sldId="2592"/>
            <ac:spMk id="8" creationId="{3F471ECF-ECBF-A499-83D3-9C8B0304D9EF}"/>
          </ac:spMkLst>
        </pc:spChg>
        <pc:picChg chg="add mod">
          <ac:chgData name="Jeremy Skog" userId="a89638cc770f275b" providerId="LiveId" clId="{2F0EE21A-D0F5-4D59-BDF7-D9A3D0C95DBC}" dt="2025-02-13T20:34:32.441" v="1337" actId="1076"/>
          <ac:picMkLst>
            <pc:docMk/>
            <pc:sldMk cId="2965745377" sldId="2592"/>
            <ac:picMk id="5" creationId="{018CB7BF-1AB1-506F-CB72-FD9A5A9E26AE}"/>
          </ac:picMkLst>
        </pc:picChg>
      </pc:sldChg>
      <pc:sldChg chg="modSp new mod">
        <pc:chgData name="Jeremy Skog" userId="a89638cc770f275b" providerId="LiveId" clId="{2F0EE21A-D0F5-4D59-BDF7-D9A3D0C95DBC}" dt="2025-02-13T20:32:36.609" v="1335"/>
        <pc:sldMkLst>
          <pc:docMk/>
          <pc:sldMk cId="2009458423" sldId="2593"/>
        </pc:sldMkLst>
        <pc:spChg chg="mod">
          <ac:chgData name="Jeremy Skog" userId="a89638cc770f275b" providerId="LiveId" clId="{2F0EE21A-D0F5-4D59-BDF7-D9A3D0C95DBC}" dt="2025-02-13T20:32:12.517" v="1334" actId="27636"/>
          <ac:spMkLst>
            <pc:docMk/>
            <pc:sldMk cId="2009458423" sldId="2593"/>
            <ac:spMk id="2" creationId="{FF276CB2-51B4-E1D4-4181-0ADF3EB94106}"/>
          </ac:spMkLst>
        </pc:spChg>
        <pc:spChg chg="mod">
          <ac:chgData name="Jeremy Skog" userId="a89638cc770f275b" providerId="LiveId" clId="{2F0EE21A-D0F5-4D59-BDF7-D9A3D0C95DBC}" dt="2025-02-13T20:32:36.609" v="1335"/>
          <ac:spMkLst>
            <pc:docMk/>
            <pc:sldMk cId="2009458423" sldId="2593"/>
            <ac:spMk id="3" creationId="{E86D2F26-C7B7-3B79-B9B1-463EE90E1965}"/>
          </ac:spMkLst>
        </pc:spChg>
      </pc:sldChg>
      <pc:sldChg chg="modSp new mod">
        <pc:chgData name="Jeremy Skog" userId="a89638cc770f275b" providerId="LiveId" clId="{2F0EE21A-D0F5-4D59-BDF7-D9A3D0C95DBC}" dt="2025-02-13T20:36:55.253" v="1399" actId="27636"/>
        <pc:sldMkLst>
          <pc:docMk/>
          <pc:sldMk cId="3370965197" sldId="2594"/>
        </pc:sldMkLst>
        <pc:spChg chg="mod">
          <ac:chgData name="Jeremy Skog" userId="a89638cc770f275b" providerId="LiveId" clId="{2F0EE21A-D0F5-4D59-BDF7-D9A3D0C95DBC}" dt="2025-02-13T20:36:29.836" v="1382" actId="20577"/>
          <ac:spMkLst>
            <pc:docMk/>
            <pc:sldMk cId="3370965197" sldId="2594"/>
            <ac:spMk id="2" creationId="{A9647FFA-CE60-0553-B031-CD3D7BAE6607}"/>
          </ac:spMkLst>
        </pc:spChg>
        <pc:spChg chg="mod">
          <ac:chgData name="Jeremy Skog" userId="a89638cc770f275b" providerId="LiveId" clId="{2F0EE21A-D0F5-4D59-BDF7-D9A3D0C95DBC}" dt="2025-02-13T20:36:55.253" v="1399" actId="27636"/>
          <ac:spMkLst>
            <pc:docMk/>
            <pc:sldMk cId="3370965197" sldId="2594"/>
            <ac:spMk id="3" creationId="{74F45058-99EE-8C0A-43D3-2455D24796B1}"/>
          </ac:spMkLst>
        </pc:spChg>
      </pc:sldChg>
      <pc:sldChg chg="modSp new mod">
        <pc:chgData name="Jeremy Skog" userId="a89638cc770f275b" providerId="LiveId" clId="{2F0EE21A-D0F5-4D59-BDF7-D9A3D0C95DBC}" dt="2025-02-13T20:38:10.296" v="1481" actId="5793"/>
        <pc:sldMkLst>
          <pc:docMk/>
          <pc:sldMk cId="319929147" sldId="2595"/>
        </pc:sldMkLst>
        <pc:spChg chg="mod">
          <ac:chgData name="Jeremy Skog" userId="a89638cc770f275b" providerId="LiveId" clId="{2F0EE21A-D0F5-4D59-BDF7-D9A3D0C95DBC}" dt="2025-02-13T20:37:31.460" v="1425" actId="20577"/>
          <ac:spMkLst>
            <pc:docMk/>
            <pc:sldMk cId="319929147" sldId="2595"/>
            <ac:spMk id="2" creationId="{553A4B07-ADC8-BDDB-4F70-F56905880FF3}"/>
          </ac:spMkLst>
        </pc:spChg>
        <pc:spChg chg="mod">
          <ac:chgData name="Jeremy Skog" userId="a89638cc770f275b" providerId="LiveId" clId="{2F0EE21A-D0F5-4D59-BDF7-D9A3D0C95DBC}" dt="2025-02-13T20:38:10.296" v="1481" actId="5793"/>
          <ac:spMkLst>
            <pc:docMk/>
            <pc:sldMk cId="319929147" sldId="2595"/>
            <ac:spMk id="3" creationId="{2E912E26-E520-0287-067E-D073A03647DD}"/>
          </ac:spMkLst>
        </pc:spChg>
      </pc:sldChg>
      <pc:sldChg chg="modSp new mod">
        <pc:chgData name="Jeremy Skog" userId="a89638cc770f275b" providerId="LiveId" clId="{2F0EE21A-D0F5-4D59-BDF7-D9A3D0C95DBC}" dt="2025-02-13T20:38:02.405" v="1475" actId="5793"/>
        <pc:sldMkLst>
          <pc:docMk/>
          <pc:sldMk cId="3329734511" sldId="2596"/>
        </pc:sldMkLst>
        <pc:spChg chg="mod">
          <ac:chgData name="Jeremy Skog" userId="a89638cc770f275b" providerId="LiveId" clId="{2F0EE21A-D0F5-4D59-BDF7-D9A3D0C95DBC}" dt="2025-02-13T20:37:44.861" v="1465" actId="20577"/>
          <ac:spMkLst>
            <pc:docMk/>
            <pc:sldMk cId="3329734511" sldId="2596"/>
            <ac:spMk id="2" creationId="{B245F2D2-B854-5C87-CA3E-A32F65CC2913}"/>
          </ac:spMkLst>
        </pc:spChg>
        <pc:spChg chg="mod">
          <ac:chgData name="Jeremy Skog" userId="a89638cc770f275b" providerId="LiveId" clId="{2F0EE21A-D0F5-4D59-BDF7-D9A3D0C95DBC}" dt="2025-02-13T20:38:02.405" v="1475" actId="5793"/>
          <ac:spMkLst>
            <pc:docMk/>
            <pc:sldMk cId="3329734511" sldId="2596"/>
            <ac:spMk id="3" creationId="{94AB86BA-FDD0-C0C7-5AF3-D5893D9F6921}"/>
          </ac:spMkLst>
        </pc:spChg>
      </pc:sldChg>
      <pc:sldChg chg="new del">
        <pc:chgData name="Jeremy Skog" userId="a89638cc770f275b" providerId="LiveId" clId="{2F0EE21A-D0F5-4D59-BDF7-D9A3D0C95DBC}" dt="2025-02-13T20:43:04.139" v="1486" actId="2696"/>
        <pc:sldMkLst>
          <pc:docMk/>
          <pc:sldMk cId="2623165946" sldId="2597"/>
        </pc:sldMkLst>
      </pc:sldChg>
      <pc:sldChg chg="addSp new mod">
        <pc:chgData name="Jeremy Skog" userId="a89638cc770f275b" providerId="LiveId" clId="{2F0EE21A-D0F5-4D59-BDF7-D9A3D0C95DBC}" dt="2025-02-13T20:41:16.549" v="1485" actId="22"/>
        <pc:sldMkLst>
          <pc:docMk/>
          <pc:sldMk cId="1997442622" sldId="2598"/>
        </pc:sldMkLst>
        <pc:picChg chg="add">
          <ac:chgData name="Jeremy Skog" userId="a89638cc770f275b" providerId="LiveId" clId="{2F0EE21A-D0F5-4D59-BDF7-D9A3D0C95DBC}" dt="2025-02-13T20:41:16.549" v="1485" actId="22"/>
          <ac:picMkLst>
            <pc:docMk/>
            <pc:sldMk cId="1997442622" sldId="2598"/>
            <ac:picMk id="3" creationId="{8FB188CC-1854-F5DF-1364-2B5AC49444D6}"/>
          </ac:picMkLst>
        </pc:picChg>
      </pc:sldChg>
      <pc:sldChg chg="new del">
        <pc:chgData name="Jeremy Skog" userId="a89638cc770f275b" providerId="LiveId" clId="{2F0EE21A-D0F5-4D59-BDF7-D9A3D0C95DBC}" dt="2025-02-13T21:45:02.039" v="2303" actId="2696"/>
        <pc:sldMkLst>
          <pc:docMk/>
          <pc:sldMk cId="3262364825" sldId="2599"/>
        </pc:sldMkLst>
      </pc:sldChg>
      <pc:sldChg chg="modSp new mod">
        <pc:chgData name="Jeremy Skog" userId="a89638cc770f275b" providerId="LiveId" clId="{2F0EE21A-D0F5-4D59-BDF7-D9A3D0C95DBC}" dt="2025-02-13T20:44:00.110" v="1510" actId="20577"/>
        <pc:sldMkLst>
          <pc:docMk/>
          <pc:sldMk cId="2756338938" sldId="2600"/>
        </pc:sldMkLst>
        <pc:spChg chg="mod">
          <ac:chgData name="Jeremy Skog" userId="a89638cc770f275b" providerId="LiveId" clId="{2F0EE21A-D0F5-4D59-BDF7-D9A3D0C95DBC}" dt="2025-02-13T20:44:00.110" v="1510" actId="20577"/>
          <ac:spMkLst>
            <pc:docMk/>
            <pc:sldMk cId="2756338938" sldId="2600"/>
            <ac:spMk id="2" creationId="{A3298910-EE8B-BAB4-F0DD-C25264352E0B}"/>
          </ac:spMkLst>
        </pc:spChg>
      </pc:sldChg>
      <pc:sldChg chg="addSp delSp modSp new mod ord setBg">
        <pc:chgData name="Jeremy Skog" userId="a89638cc770f275b" providerId="LiveId" clId="{2F0EE21A-D0F5-4D59-BDF7-D9A3D0C95DBC}" dt="2025-02-13T21:28:04.905" v="2149" actId="26606"/>
        <pc:sldMkLst>
          <pc:docMk/>
          <pc:sldMk cId="2083151025" sldId="2601"/>
        </pc:sldMkLst>
        <pc:spChg chg="mod">
          <ac:chgData name="Jeremy Skog" userId="a89638cc770f275b" providerId="LiveId" clId="{2F0EE21A-D0F5-4D59-BDF7-D9A3D0C95DBC}" dt="2025-02-13T21:23:06.702" v="1989" actId="26606"/>
          <ac:spMkLst>
            <pc:docMk/>
            <pc:sldMk cId="2083151025" sldId="2601"/>
            <ac:spMk id="2" creationId="{975722F7-80C6-2C36-735C-11305442E150}"/>
          </ac:spMkLst>
        </pc:spChg>
        <pc:spChg chg="mod">
          <ac:chgData name="Jeremy Skog" userId="a89638cc770f275b" providerId="LiveId" clId="{2F0EE21A-D0F5-4D59-BDF7-D9A3D0C95DBC}" dt="2025-02-13T21:23:06.702" v="1989" actId="26606"/>
          <ac:spMkLst>
            <pc:docMk/>
            <pc:sldMk cId="2083151025" sldId="2601"/>
            <ac:spMk id="3" creationId="{9FB4CE4B-A747-BB8F-0233-CA5934A14DFD}"/>
          </ac:spMkLst>
        </pc:spChg>
        <pc:spChg chg="add del">
          <ac:chgData name="Jeremy Skog" userId="a89638cc770f275b" providerId="LiveId" clId="{2F0EE21A-D0F5-4D59-BDF7-D9A3D0C95DBC}" dt="2025-02-13T21:16:21.074" v="1759" actId="26606"/>
          <ac:spMkLst>
            <pc:docMk/>
            <pc:sldMk cId="2083151025" sldId="2601"/>
            <ac:spMk id="10" creationId="{744CAA32-F237-419C-A2DD-43C28D920D3C}"/>
          </ac:spMkLst>
        </pc:spChg>
        <pc:spChg chg="add del">
          <ac:chgData name="Jeremy Skog" userId="a89638cc770f275b" providerId="LiveId" clId="{2F0EE21A-D0F5-4D59-BDF7-D9A3D0C95DBC}" dt="2025-02-13T21:23:06.702" v="1989" actId="26606"/>
          <ac:spMkLst>
            <pc:docMk/>
            <pc:sldMk cId="2083151025" sldId="2601"/>
            <ac:spMk id="17" creationId="{744CAA32-F237-419C-A2DD-43C28D920D3C}"/>
          </ac:spMkLst>
        </pc:spChg>
        <pc:spChg chg="add del">
          <ac:chgData name="Jeremy Skog" userId="a89638cc770f275b" providerId="LiveId" clId="{2F0EE21A-D0F5-4D59-BDF7-D9A3D0C95DBC}" dt="2025-02-13T21:28:04.905" v="2149" actId="26606"/>
          <ac:spMkLst>
            <pc:docMk/>
            <pc:sldMk cId="2083151025" sldId="2601"/>
            <ac:spMk id="24" creationId="{744CAA32-F237-419C-A2DD-43C28D920D3C}"/>
          </ac:spMkLst>
        </pc:spChg>
        <pc:spChg chg="add del">
          <ac:chgData name="Jeremy Skog" userId="a89638cc770f275b" providerId="LiveId" clId="{2F0EE21A-D0F5-4D59-BDF7-D9A3D0C95DBC}" dt="2025-02-13T21:28:04.905" v="2149" actId="26606"/>
          <ac:spMkLst>
            <pc:docMk/>
            <pc:sldMk cId="2083151025" sldId="2601"/>
            <ac:spMk id="31" creationId="{744CAA32-F237-419C-A2DD-43C28D920D3C}"/>
          </ac:spMkLst>
        </pc:spChg>
        <pc:picChg chg="add mod ord">
          <ac:chgData name="Jeremy Skog" userId="a89638cc770f275b" providerId="LiveId" clId="{2F0EE21A-D0F5-4D59-BDF7-D9A3D0C95DBC}" dt="2025-02-13T21:28:04.905" v="2149" actId="26606"/>
          <ac:picMkLst>
            <pc:docMk/>
            <pc:sldMk cId="2083151025" sldId="2601"/>
            <ac:picMk id="5" creationId="{00AFCF10-6EE8-1538-81A2-F99FC05838FC}"/>
          </ac:picMkLst>
        </pc:picChg>
        <pc:picChg chg="add mod">
          <ac:chgData name="Jeremy Skog" userId="a89638cc770f275b" providerId="LiveId" clId="{2F0EE21A-D0F5-4D59-BDF7-D9A3D0C95DBC}" dt="2025-02-13T21:28:04.905" v="2149" actId="26606"/>
          <ac:picMkLst>
            <pc:docMk/>
            <pc:sldMk cId="2083151025" sldId="2601"/>
            <ac:picMk id="7" creationId="{D0F29D2F-80B1-1BD4-C1B6-818484CEBC08}"/>
          </ac:picMkLst>
        </pc:picChg>
        <pc:cxnChg chg="add del">
          <ac:chgData name="Jeremy Skog" userId="a89638cc770f275b" providerId="LiveId" clId="{2F0EE21A-D0F5-4D59-BDF7-D9A3D0C95DBC}" dt="2025-02-13T21:16:21.074" v="1759" actId="26606"/>
          <ac:cxnSpMkLst>
            <pc:docMk/>
            <pc:sldMk cId="2083151025" sldId="2601"/>
            <ac:cxnSpMk id="12" creationId="{753FE100-D0AB-4AE2-824B-60CFA31EC6A2}"/>
          </ac:cxnSpMkLst>
        </pc:cxnChg>
        <pc:cxnChg chg="add del">
          <ac:chgData name="Jeremy Skog" userId="a89638cc770f275b" providerId="LiveId" clId="{2F0EE21A-D0F5-4D59-BDF7-D9A3D0C95DBC}" dt="2025-02-13T21:23:06.702" v="1989" actId="26606"/>
          <ac:cxnSpMkLst>
            <pc:docMk/>
            <pc:sldMk cId="2083151025" sldId="2601"/>
            <ac:cxnSpMk id="19" creationId="{C27954F0-D631-DEC5-9F93-EF2A782E0230}"/>
          </ac:cxnSpMkLst>
        </pc:cxnChg>
        <pc:cxnChg chg="add del">
          <ac:chgData name="Jeremy Skog" userId="a89638cc770f275b" providerId="LiveId" clId="{2F0EE21A-D0F5-4D59-BDF7-D9A3D0C95DBC}" dt="2025-02-13T21:28:04.905" v="2149" actId="26606"/>
          <ac:cxnSpMkLst>
            <pc:docMk/>
            <pc:sldMk cId="2083151025" sldId="2601"/>
            <ac:cxnSpMk id="26" creationId="{88D00D77-D299-4699-8F8E-BD436FF71518}"/>
          </ac:cxnSpMkLst>
        </pc:cxnChg>
        <pc:cxnChg chg="add del">
          <ac:chgData name="Jeremy Skog" userId="a89638cc770f275b" providerId="LiveId" clId="{2F0EE21A-D0F5-4D59-BDF7-D9A3D0C95DBC}" dt="2025-02-13T21:28:04.905" v="2149" actId="26606"/>
          <ac:cxnSpMkLst>
            <pc:docMk/>
            <pc:sldMk cId="2083151025" sldId="2601"/>
            <ac:cxnSpMk id="33" creationId="{88D00D77-D299-4699-8F8E-BD436FF71518}"/>
          </ac:cxnSpMkLst>
        </pc:cxnChg>
      </pc:sldChg>
      <pc:sldChg chg="modSp new mod">
        <pc:chgData name="Jeremy Skog" userId="a89638cc770f275b" providerId="LiveId" clId="{2F0EE21A-D0F5-4D59-BDF7-D9A3D0C95DBC}" dt="2025-02-13T21:45:57.835" v="2357" actId="20577"/>
        <pc:sldMkLst>
          <pc:docMk/>
          <pc:sldMk cId="2957304821" sldId="2602"/>
        </pc:sldMkLst>
        <pc:spChg chg="mod">
          <ac:chgData name="Jeremy Skog" userId="a89638cc770f275b" providerId="LiveId" clId="{2F0EE21A-D0F5-4D59-BDF7-D9A3D0C95DBC}" dt="2025-02-13T21:45:57.835" v="2357" actId="20577"/>
          <ac:spMkLst>
            <pc:docMk/>
            <pc:sldMk cId="2957304821" sldId="2602"/>
            <ac:spMk id="2" creationId="{22F86E35-AFFE-FF0D-8D5B-4C8A6A7B4ABA}"/>
          </ac:spMkLst>
        </pc:spChg>
      </pc:sldChg>
      <pc:sldChg chg="addSp delSp modSp new del mod">
        <pc:chgData name="Jeremy Skog" userId="a89638cc770f275b" providerId="LiveId" clId="{2F0EE21A-D0F5-4D59-BDF7-D9A3D0C95DBC}" dt="2025-02-13T21:50:36.299" v="2424" actId="2696"/>
        <pc:sldMkLst>
          <pc:docMk/>
          <pc:sldMk cId="3583892463" sldId="2603"/>
        </pc:sldMkLst>
        <pc:spChg chg="mod">
          <ac:chgData name="Jeremy Skog" userId="a89638cc770f275b" providerId="LiveId" clId="{2F0EE21A-D0F5-4D59-BDF7-D9A3D0C95DBC}" dt="2025-02-13T21:50:28.698" v="2422" actId="21"/>
          <ac:spMkLst>
            <pc:docMk/>
            <pc:sldMk cId="3583892463" sldId="2603"/>
            <ac:spMk id="2" creationId="{B73A7B7E-04C5-E602-DC64-13CB84AE9B33}"/>
          </ac:spMkLst>
        </pc:spChg>
        <pc:spChg chg="add del mod">
          <ac:chgData name="Jeremy Skog" userId="a89638cc770f275b" providerId="LiveId" clId="{2F0EE21A-D0F5-4D59-BDF7-D9A3D0C95DBC}" dt="2025-02-13T21:50:13.256" v="2418" actId="27636"/>
          <ac:spMkLst>
            <pc:docMk/>
            <pc:sldMk cId="3583892463" sldId="2603"/>
            <ac:spMk id="3" creationId="{D48AACFE-7D5E-9251-BD02-94F7CFEEDEC0}"/>
          </ac:spMkLst>
        </pc:spChg>
        <pc:spChg chg="add mod">
          <ac:chgData name="Jeremy Skog" userId="a89638cc770f275b" providerId="LiveId" clId="{2F0EE21A-D0F5-4D59-BDF7-D9A3D0C95DBC}" dt="2025-02-13T21:46:32.084" v="2388"/>
          <ac:spMkLst>
            <pc:docMk/>
            <pc:sldMk cId="3583892463" sldId="2603"/>
            <ac:spMk id="4" creationId="{8735BB6F-5645-790D-D9D3-88D109D5AB32}"/>
          </ac:spMkLst>
        </pc:spChg>
        <pc:spChg chg="add">
          <ac:chgData name="Jeremy Skog" userId="a89638cc770f275b" providerId="LiveId" clId="{2F0EE21A-D0F5-4D59-BDF7-D9A3D0C95DBC}" dt="2025-02-13T21:48:13.409" v="2391"/>
          <ac:spMkLst>
            <pc:docMk/>
            <pc:sldMk cId="3583892463" sldId="2603"/>
            <ac:spMk id="5" creationId="{A2B7D68C-BBCB-E351-E26E-62745424B5BB}"/>
          </ac:spMkLst>
        </pc:spChg>
        <pc:spChg chg="add del mod">
          <ac:chgData name="Jeremy Skog" userId="a89638cc770f275b" providerId="LiveId" clId="{2F0EE21A-D0F5-4D59-BDF7-D9A3D0C95DBC}" dt="2025-02-13T21:49:54.507" v="2412"/>
          <ac:spMkLst>
            <pc:docMk/>
            <pc:sldMk cId="3583892463" sldId="2603"/>
            <ac:spMk id="6" creationId="{4E889B8B-15B7-A91A-2804-558997C735D4}"/>
          </ac:spMkLst>
        </pc:spChg>
      </pc:sldChg>
      <pc:sldChg chg="addSp delSp modSp add mod">
        <pc:chgData name="Jeremy Skog" userId="a89638cc770f275b" providerId="LiveId" clId="{2F0EE21A-D0F5-4D59-BDF7-D9A3D0C95DBC}" dt="2025-02-13T21:27:57.965" v="2147" actId="26606"/>
        <pc:sldMkLst>
          <pc:docMk/>
          <pc:sldMk cId="369913828" sldId="2604"/>
        </pc:sldMkLst>
        <pc:spChg chg="mod">
          <ac:chgData name="Jeremy Skog" userId="a89638cc770f275b" providerId="LiveId" clId="{2F0EE21A-D0F5-4D59-BDF7-D9A3D0C95DBC}" dt="2025-02-13T21:27:57.965" v="2147" actId="26606"/>
          <ac:spMkLst>
            <pc:docMk/>
            <pc:sldMk cId="369913828" sldId="2604"/>
            <ac:spMk id="2" creationId="{5C210E88-4A1C-2B3D-353F-1C740AB60269}"/>
          </ac:spMkLst>
        </pc:spChg>
        <pc:spChg chg="mod">
          <ac:chgData name="Jeremy Skog" userId="a89638cc770f275b" providerId="LiveId" clId="{2F0EE21A-D0F5-4D59-BDF7-D9A3D0C95DBC}" dt="2025-02-13T21:27:57.965" v="2147" actId="26606"/>
          <ac:spMkLst>
            <pc:docMk/>
            <pc:sldMk cId="369913828" sldId="2604"/>
            <ac:spMk id="3" creationId="{88F7BBB7-E687-A6A1-1BE4-FCF525E7D2F8}"/>
          </ac:spMkLst>
        </pc:spChg>
        <pc:spChg chg="del">
          <ac:chgData name="Jeremy Skog" userId="a89638cc770f275b" providerId="LiveId" clId="{2F0EE21A-D0F5-4D59-BDF7-D9A3D0C95DBC}" dt="2025-02-13T21:16:50.096" v="1761" actId="26606"/>
          <ac:spMkLst>
            <pc:docMk/>
            <pc:sldMk cId="369913828" sldId="2604"/>
            <ac:spMk id="10" creationId="{80D7754C-9476-A310-8009-97B3757AAE6F}"/>
          </ac:spMkLst>
        </pc:spChg>
        <pc:spChg chg="add del">
          <ac:chgData name="Jeremy Skog" userId="a89638cc770f275b" providerId="LiveId" clId="{2F0EE21A-D0F5-4D59-BDF7-D9A3D0C95DBC}" dt="2025-02-13T21:27:57.965" v="2147" actId="26606"/>
          <ac:spMkLst>
            <pc:docMk/>
            <pc:sldMk cId="369913828" sldId="2604"/>
            <ac:spMk id="17" creationId="{744CAA32-F237-419C-A2DD-43C28D920D3C}"/>
          </ac:spMkLst>
        </pc:spChg>
        <pc:spChg chg="add">
          <ac:chgData name="Jeremy Skog" userId="a89638cc770f275b" providerId="LiveId" clId="{2F0EE21A-D0F5-4D59-BDF7-D9A3D0C95DBC}" dt="2025-02-13T21:27:57.965" v="2147" actId="26606"/>
          <ac:spMkLst>
            <pc:docMk/>
            <pc:sldMk cId="369913828" sldId="2604"/>
            <ac:spMk id="24" creationId="{744CAA32-F237-419C-A2DD-43C28D920D3C}"/>
          </ac:spMkLst>
        </pc:spChg>
        <pc:picChg chg="del">
          <ac:chgData name="Jeremy Skog" userId="a89638cc770f275b" providerId="LiveId" clId="{2F0EE21A-D0F5-4D59-BDF7-D9A3D0C95DBC}" dt="2025-02-13T21:15:15.842" v="1729" actId="478"/>
          <ac:picMkLst>
            <pc:docMk/>
            <pc:sldMk cId="369913828" sldId="2604"/>
            <ac:picMk id="5" creationId="{A848BE07-7086-D53F-314E-A191450FAE47}"/>
          </ac:picMkLst>
        </pc:picChg>
        <pc:picChg chg="add mod ord">
          <ac:chgData name="Jeremy Skog" userId="a89638cc770f275b" providerId="LiveId" clId="{2F0EE21A-D0F5-4D59-BDF7-D9A3D0C95DBC}" dt="2025-02-13T21:27:57.965" v="2147" actId="26606"/>
          <ac:picMkLst>
            <pc:docMk/>
            <pc:sldMk cId="369913828" sldId="2604"/>
            <ac:picMk id="6" creationId="{A6332EC2-88FF-D15F-C9F2-D43AF8DCA8B2}"/>
          </ac:picMkLst>
        </pc:picChg>
        <pc:picChg chg="add mod ord">
          <ac:chgData name="Jeremy Skog" userId="a89638cc770f275b" providerId="LiveId" clId="{2F0EE21A-D0F5-4D59-BDF7-D9A3D0C95DBC}" dt="2025-02-13T21:27:57.965" v="2147" actId="26606"/>
          <ac:picMkLst>
            <pc:docMk/>
            <pc:sldMk cId="369913828" sldId="2604"/>
            <ac:picMk id="8" creationId="{10565261-220C-C445-A0E3-14AED0596DDA}"/>
          </ac:picMkLst>
        </pc:picChg>
        <pc:cxnChg chg="del">
          <ac:chgData name="Jeremy Skog" userId="a89638cc770f275b" providerId="LiveId" clId="{2F0EE21A-D0F5-4D59-BDF7-D9A3D0C95DBC}" dt="2025-02-13T21:16:50.096" v="1761" actId="26606"/>
          <ac:cxnSpMkLst>
            <pc:docMk/>
            <pc:sldMk cId="369913828" sldId="2604"/>
            <ac:cxnSpMk id="12" creationId="{CE7DD4E3-AD9C-1C0B-8427-CC42D014A3D8}"/>
          </ac:cxnSpMkLst>
        </pc:cxnChg>
        <pc:cxnChg chg="add del">
          <ac:chgData name="Jeremy Skog" userId="a89638cc770f275b" providerId="LiveId" clId="{2F0EE21A-D0F5-4D59-BDF7-D9A3D0C95DBC}" dt="2025-02-13T21:27:57.965" v="2147" actId="26606"/>
          <ac:cxnSpMkLst>
            <pc:docMk/>
            <pc:sldMk cId="369913828" sldId="2604"/>
            <ac:cxnSpMk id="19" creationId="{C27954F0-D631-DEC5-9F93-EF2A782E0230}"/>
          </ac:cxnSpMkLst>
        </pc:cxnChg>
        <pc:cxnChg chg="add">
          <ac:chgData name="Jeremy Skog" userId="a89638cc770f275b" providerId="LiveId" clId="{2F0EE21A-D0F5-4D59-BDF7-D9A3D0C95DBC}" dt="2025-02-13T21:27:57.965" v="2147" actId="26606"/>
          <ac:cxnSpMkLst>
            <pc:docMk/>
            <pc:sldMk cId="369913828" sldId="2604"/>
            <ac:cxnSpMk id="26" creationId="{88D00D77-D299-4699-8F8E-BD436FF71518}"/>
          </ac:cxnSpMkLst>
        </pc:cxnChg>
      </pc:sldChg>
      <pc:sldChg chg="addSp delSp modSp add mod">
        <pc:chgData name="Jeremy Skog" userId="a89638cc770f275b" providerId="LiveId" clId="{2F0EE21A-D0F5-4D59-BDF7-D9A3D0C95DBC}" dt="2025-02-13T21:27:53.766" v="2146" actId="26606"/>
        <pc:sldMkLst>
          <pc:docMk/>
          <pc:sldMk cId="3666974486" sldId="2605"/>
        </pc:sldMkLst>
        <pc:spChg chg="mod">
          <ac:chgData name="Jeremy Skog" userId="a89638cc770f275b" providerId="LiveId" clId="{2F0EE21A-D0F5-4D59-BDF7-D9A3D0C95DBC}" dt="2025-02-13T21:27:53.766" v="2146" actId="26606"/>
          <ac:spMkLst>
            <pc:docMk/>
            <pc:sldMk cId="3666974486" sldId="2605"/>
            <ac:spMk id="2" creationId="{F2AB9274-D04B-A6C4-9777-673F3C5326E6}"/>
          </ac:spMkLst>
        </pc:spChg>
        <pc:spChg chg="mod">
          <ac:chgData name="Jeremy Skog" userId="a89638cc770f275b" providerId="LiveId" clId="{2F0EE21A-D0F5-4D59-BDF7-D9A3D0C95DBC}" dt="2025-02-13T21:27:53.766" v="2146" actId="26606"/>
          <ac:spMkLst>
            <pc:docMk/>
            <pc:sldMk cId="3666974486" sldId="2605"/>
            <ac:spMk id="3" creationId="{3C354C10-1430-495E-A41A-AC16DD72A8DD}"/>
          </ac:spMkLst>
        </pc:spChg>
        <pc:spChg chg="del">
          <ac:chgData name="Jeremy Skog" userId="a89638cc770f275b" providerId="LiveId" clId="{2F0EE21A-D0F5-4D59-BDF7-D9A3D0C95DBC}" dt="2025-02-13T21:18:56.448" v="1890" actId="26606"/>
          <ac:spMkLst>
            <pc:docMk/>
            <pc:sldMk cId="3666974486" sldId="2605"/>
            <ac:spMk id="17" creationId="{78A2D873-05A2-E820-45D8-77A2720C0642}"/>
          </ac:spMkLst>
        </pc:spChg>
        <pc:spChg chg="add del">
          <ac:chgData name="Jeremy Skog" userId="a89638cc770f275b" providerId="LiveId" clId="{2F0EE21A-D0F5-4D59-BDF7-D9A3D0C95DBC}" dt="2025-02-13T21:27:53.766" v="2146" actId="26606"/>
          <ac:spMkLst>
            <pc:docMk/>
            <pc:sldMk cId="3666974486" sldId="2605"/>
            <ac:spMk id="24" creationId="{744CAA32-F237-419C-A2DD-43C28D920D3C}"/>
          </ac:spMkLst>
        </pc:spChg>
        <pc:spChg chg="add">
          <ac:chgData name="Jeremy Skog" userId="a89638cc770f275b" providerId="LiveId" clId="{2F0EE21A-D0F5-4D59-BDF7-D9A3D0C95DBC}" dt="2025-02-13T21:27:53.766" v="2146" actId="26606"/>
          <ac:spMkLst>
            <pc:docMk/>
            <pc:sldMk cId="3666974486" sldId="2605"/>
            <ac:spMk id="31" creationId="{744CAA32-F237-419C-A2DD-43C28D920D3C}"/>
          </ac:spMkLst>
        </pc:spChg>
        <pc:picChg chg="add mod">
          <ac:chgData name="Jeremy Skog" userId="a89638cc770f275b" providerId="LiveId" clId="{2F0EE21A-D0F5-4D59-BDF7-D9A3D0C95DBC}" dt="2025-02-13T21:27:53.766" v="2146" actId="26606"/>
          <ac:picMkLst>
            <pc:docMk/>
            <pc:sldMk cId="3666974486" sldId="2605"/>
            <ac:picMk id="5" creationId="{8C8D5157-DCB7-117E-E3CC-DD6D0CD77AE9}"/>
          </ac:picMkLst>
        </pc:picChg>
        <pc:picChg chg="del ord">
          <ac:chgData name="Jeremy Skog" userId="a89638cc770f275b" providerId="LiveId" clId="{2F0EE21A-D0F5-4D59-BDF7-D9A3D0C95DBC}" dt="2025-02-13T21:21:26.507" v="1951" actId="478"/>
          <ac:picMkLst>
            <pc:docMk/>
            <pc:sldMk cId="3666974486" sldId="2605"/>
            <ac:picMk id="6" creationId="{A85FDE61-3FD7-64C5-8A75-AC3838B9C630}"/>
          </ac:picMkLst>
        </pc:picChg>
        <pc:picChg chg="del">
          <ac:chgData name="Jeremy Skog" userId="a89638cc770f275b" providerId="LiveId" clId="{2F0EE21A-D0F5-4D59-BDF7-D9A3D0C95DBC}" dt="2025-02-13T21:18:54.820" v="1889" actId="478"/>
          <ac:picMkLst>
            <pc:docMk/>
            <pc:sldMk cId="3666974486" sldId="2605"/>
            <ac:picMk id="8" creationId="{17FBB055-5A5B-8B20-2751-DEB026A0B7F9}"/>
          </ac:picMkLst>
        </pc:picChg>
        <pc:cxnChg chg="del">
          <ac:chgData name="Jeremy Skog" userId="a89638cc770f275b" providerId="LiveId" clId="{2F0EE21A-D0F5-4D59-BDF7-D9A3D0C95DBC}" dt="2025-02-13T21:18:56.448" v="1890" actId="26606"/>
          <ac:cxnSpMkLst>
            <pc:docMk/>
            <pc:sldMk cId="3666974486" sldId="2605"/>
            <ac:cxnSpMk id="19" creationId="{CEE81D12-4EA5-5D28-F15F-8EE45576590E}"/>
          </ac:cxnSpMkLst>
        </pc:cxnChg>
        <pc:cxnChg chg="add del">
          <ac:chgData name="Jeremy Skog" userId="a89638cc770f275b" providerId="LiveId" clId="{2F0EE21A-D0F5-4D59-BDF7-D9A3D0C95DBC}" dt="2025-02-13T21:27:53.766" v="2146" actId="26606"/>
          <ac:cxnSpMkLst>
            <pc:docMk/>
            <pc:sldMk cId="3666974486" sldId="2605"/>
            <ac:cxnSpMk id="26" creationId="{C27954F0-D631-DEC5-9F93-EF2A782E0230}"/>
          </ac:cxnSpMkLst>
        </pc:cxnChg>
        <pc:cxnChg chg="add">
          <ac:chgData name="Jeremy Skog" userId="a89638cc770f275b" providerId="LiveId" clId="{2F0EE21A-D0F5-4D59-BDF7-D9A3D0C95DBC}" dt="2025-02-13T21:27:53.766" v="2146" actId="26606"/>
          <ac:cxnSpMkLst>
            <pc:docMk/>
            <pc:sldMk cId="3666974486" sldId="2605"/>
            <ac:cxnSpMk id="33" creationId="{753FE100-D0AB-4AE2-824B-60CFA31EC6A2}"/>
          </ac:cxnSpMkLst>
        </pc:cxnChg>
      </pc:sldChg>
      <pc:sldChg chg="addSp delSp modSp add mod ord">
        <pc:chgData name="Jeremy Skog" userId="a89638cc770f275b" providerId="LiveId" clId="{2F0EE21A-D0F5-4D59-BDF7-D9A3D0C95DBC}" dt="2025-02-13T21:28:10.341" v="2150" actId="26606"/>
        <pc:sldMkLst>
          <pc:docMk/>
          <pc:sldMk cId="1644350173" sldId="2606"/>
        </pc:sldMkLst>
        <pc:spChg chg="mod">
          <ac:chgData name="Jeremy Skog" userId="a89638cc770f275b" providerId="LiveId" clId="{2F0EE21A-D0F5-4D59-BDF7-D9A3D0C95DBC}" dt="2025-02-13T21:21:54.582" v="1981" actId="26606"/>
          <ac:spMkLst>
            <pc:docMk/>
            <pc:sldMk cId="1644350173" sldId="2606"/>
            <ac:spMk id="2" creationId="{FA36D7DD-05FF-4C33-3714-0CE731AD38F7}"/>
          </ac:spMkLst>
        </pc:spChg>
        <pc:spChg chg="mod">
          <ac:chgData name="Jeremy Skog" userId="a89638cc770f275b" providerId="LiveId" clId="{2F0EE21A-D0F5-4D59-BDF7-D9A3D0C95DBC}" dt="2025-02-13T21:27:46.949" v="2145" actId="26606"/>
          <ac:spMkLst>
            <pc:docMk/>
            <pc:sldMk cId="1644350173" sldId="2606"/>
            <ac:spMk id="3" creationId="{A148BFCF-5605-3B42-C8C8-8F2FCDD90EB9}"/>
          </ac:spMkLst>
        </pc:spChg>
        <pc:spChg chg="del">
          <ac:chgData name="Jeremy Skog" userId="a89638cc770f275b" providerId="LiveId" clId="{2F0EE21A-D0F5-4D59-BDF7-D9A3D0C95DBC}" dt="2025-02-13T21:21:54.582" v="1981" actId="26606"/>
          <ac:spMkLst>
            <pc:docMk/>
            <pc:sldMk cId="1644350173" sldId="2606"/>
            <ac:spMk id="17" creationId="{BC742DCC-645B-A0AE-135D-E0820C164551}"/>
          </ac:spMkLst>
        </pc:spChg>
        <pc:spChg chg="add del">
          <ac:chgData name="Jeremy Skog" userId="a89638cc770f275b" providerId="LiveId" clId="{2F0EE21A-D0F5-4D59-BDF7-D9A3D0C95DBC}" dt="2025-02-13T21:22:47.199" v="1986" actId="26606"/>
          <ac:spMkLst>
            <pc:docMk/>
            <pc:sldMk cId="1644350173" sldId="2606"/>
            <ac:spMk id="24" creationId="{744CAA32-F237-419C-A2DD-43C28D920D3C}"/>
          </ac:spMkLst>
        </pc:spChg>
        <pc:spChg chg="add del">
          <ac:chgData name="Jeremy Skog" userId="a89638cc770f275b" providerId="LiveId" clId="{2F0EE21A-D0F5-4D59-BDF7-D9A3D0C95DBC}" dt="2025-02-13T21:27:46.949" v="2145" actId="26606"/>
          <ac:spMkLst>
            <pc:docMk/>
            <pc:sldMk cId="1644350173" sldId="2606"/>
            <ac:spMk id="31" creationId="{744CAA32-F237-419C-A2DD-43C28D920D3C}"/>
          </ac:spMkLst>
        </pc:spChg>
        <pc:spChg chg="add del">
          <ac:chgData name="Jeremy Skog" userId="a89638cc770f275b" providerId="LiveId" clId="{2F0EE21A-D0F5-4D59-BDF7-D9A3D0C95DBC}" dt="2025-02-13T21:28:10.341" v="2150" actId="26606"/>
          <ac:spMkLst>
            <pc:docMk/>
            <pc:sldMk cId="1644350173" sldId="2606"/>
            <ac:spMk id="38" creationId="{744CAA32-F237-419C-A2DD-43C28D920D3C}"/>
          </ac:spMkLst>
        </pc:spChg>
        <pc:spChg chg="add">
          <ac:chgData name="Jeremy Skog" userId="a89638cc770f275b" providerId="LiveId" clId="{2F0EE21A-D0F5-4D59-BDF7-D9A3D0C95DBC}" dt="2025-02-13T21:28:10.341" v="2150" actId="26606"/>
          <ac:spMkLst>
            <pc:docMk/>
            <pc:sldMk cId="1644350173" sldId="2606"/>
            <ac:spMk id="45" creationId="{744CAA32-F237-419C-A2DD-43C28D920D3C}"/>
          </ac:spMkLst>
        </pc:spChg>
        <pc:picChg chg="add mod ord">
          <ac:chgData name="Jeremy Skog" userId="a89638cc770f275b" providerId="LiveId" clId="{2F0EE21A-D0F5-4D59-BDF7-D9A3D0C95DBC}" dt="2025-02-13T21:22:47.199" v="1986" actId="26606"/>
          <ac:picMkLst>
            <pc:docMk/>
            <pc:sldMk cId="1644350173" sldId="2606"/>
            <ac:picMk id="5" creationId="{CBE60FA7-B215-B1D2-40F7-EC20741BE1F3}"/>
          </ac:picMkLst>
        </pc:picChg>
        <pc:picChg chg="del mod">
          <ac:chgData name="Jeremy Skog" userId="a89638cc770f275b" providerId="LiveId" clId="{2F0EE21A-D0F5-4D59-BDF7-D9A3D0C95DBC}" dt="2025-02-13T21:22:44.711" v="1984" actId="478"/>
          <ac:picMkLst>
            <pc:docMk/>
            <pc:sldMk cId="1644350173" sldId="2606"/>
            <ac:picMk id="6" creationId="{A26C3E59-3308-EFAE-7E2B-7FA41815CAF0}"/>
          </ac:picMkLst>
        </pc:picChg>
        <pc:picChg chg="del">
          <ac:chgData name="Jeremy Skog" userId="a89638cc770f275b" providerId="LiveId" clId="{2F0EE21A-D0F5-4D59-BDF7-D9A3D0C95DBC}" dt="2025-02-13T21:21:52.300" v="1980" actId="478"/>
          <ac:picMkLst>
            <pc:docMk/>
            <pc:sldMk cId="1644350173" sldId="2606"/>
            <ac:picMk id="8" creationId="{BAEF1B78-441D-3A4A-8DE5-79FB8DCB45F9}"/>
          </ac:picMkLst>
        </pc:picChg>
        <pc:picChg chg="add mod">
          <ac:chgData name="Jeremy Skog" userId="a89638cc770f275b" providerId="LiveId" clId="{2F0EE21A-D0F5-4D59-BDF7-D9A3D0C95DBC}" dt="2025-02-13T21:22:47.199" v="1986" actId="26606"/>
          <ac:picMkLst>
            <pc:docMk/>
            <pc:sldMk cId="1644350173" sldId="2606"/>
            <ac:picMk id="9" creationId="{A1A18C79-6F53-96AB-3DF2-9265B8D4C80F}"/>
          </ac:picMkLst>
        </pc:picChg>
        <pc:cxnChg chg="del">
          <ac:chgData name="Jeremy Skog" userId="a89638cc770f275b" providerId="LiveId" clId="{2F0EE21A-D0F5-4D59-BDF7-D9A3D0C95DBC}" dt="2025-02-13T21:21:54.582" v="1981" actId="26606"/>
          <ac:cxnSpMkLst>
            <pc:docMk/>
            <pc:sldMk cId="1644350173" sldId="2606"/>
            <ac:cxnSpMk id="19" creationId="{F181AED1-DDAC-132E-5E28-EEF8200E36FA}"/>
          </ac:cxnSpMkLst>
        </pc:cxnChg>
        <pc:cxnChg chg="add del">
          <ac:chgData name="Jeremy Skog" userId="a89638cc770f275b" providerId="LiveId" clId="{2F0EE21A-D0F5-4D59-BDF7-D9A3D0C95DBC}" dt="2025-02-13T21:22:47.199" v="1986" actId="26606"/>
          <ac:cxnSpMkLst>
            <pc:docMk/>
            <pc:sldMk cId="1644350173" sldId="2606"/>
            <ac:cxnSpMk id="26" creationId="{88D00D77-D299-4699-8F8E-BD436FF71518}"/>
          </ac:cxnSpMkLst>
        </pc:cxnChg>
        <pc:cxnChg chg="add del">
          <ac:chgData name="Jeremy Skog" userId="a89638cc770f275b" providerId="LiveId" clId="{2F0EE21A-D0F5-4D59-BDF7-D9A3D0C95DBC}" dt="2025-02-13T21:27:46.949" v="2145" actId="26606"/>
          <ac:cxnSpMkLst>
            <pc:docMk/>
            <pc:sldMk cId="1644350173" sldId="2606"/>
            <ac:cxnSpMk id="33" creationId="{88D00D77-D299-4699-8F8E-BD436FF71518}"/>
          </ac:cxnSpMkLst>
        </pc:cxnChg>
        <pc:cxnChg chg="add del">
          <ac:chgData name="Jeremy Skog" userId="a89638cc770f275b" providerId="LiveId" clId="{2F0EE21A-D0F5-4D59-BDF7-D9A3D0C95DBC}" dt="2025-02-13T21:28:10.341" v="2150" actId="26606"/>
          <ac:cxnSpMkLst>
            <pc:docMk/>
            <pc:sldMk cId="1644350173" sldId="2606"/>
            <ac:cxnSpMk id="40" creationId="{88D00D77-D299-4699-8F8E-BD436FF71518}"/>
          </ac:cxnSpMkLst>
        </pc:cxnChg>
        <pc:cxnChg chg="add">
          <ac:chgData name="Jeremy Skog" userId="a89638cc770f275b" providerId="LiveId" clId="{2F0EE21A-D0F5-4D59-BDF7-D9A3D0C95DBC}" dt="2025-02-13T21:28:10.341" v="2150" actId="26606"/>
          <ac:cxnSpMkLst>
            <pc:docMk/>
            <pc:sldMk cId="1644350173" sldId="2606"/>
            <ac:cxnSpMk id="47" creationId="{88D00D77-D299-4699-8F8E-BD436FF71518}"/>
          </ac:cxnSpMkLst>
        </pc:cxnChg>
      </pc:sldChg>
      <pc:sldChg chg="addSp delSp modSp add mod">
        <pc:chgData name="Jeremy Skog" userId="a89638cc770f275b" providerId="LiveId" clId="{2F0EE21A-D0F5-4D59-BDF7-D9A3D0C95DBC}" dt="2025-02-13T21:28:46.460" v="2166" actId="20577"/>
        <pc:sldMkLst>
          <pc:docMk/>
          <pc:sldMk cId="3679518090" sldId="2607"/>
        </pc:sldMkLst>
        <pc:spChg chg="mod">
          <ac:chgData name="Jeremy Skog" userId="a89638cc770f275b" providerId="LiveId" clId="{2F0EE21A-D0F5-4D59-BDF7-D9A3D0C95DBC}" dt="2025-02-13T21:26:18.344" v="2083" actId="20577"/>
          <ac:spMkLst>
            <pc:docMk/>
            <pc:sldMk cId="3679518090" sldId="2607"/>
            <ac:spMk id="2" creationId="{78F6F012-767F-492C-8385-50B847122F31}"/>
          </ac:spMkLst>
        </pc:spChg>
        <pc:spChg chg="mod">
          <ac:chgData name="Jeremy Skog" userId="a89638cc770f275b" providerId="LiveId" clId="{2F0EE21A-D0F5-4D59-BDF7-D9A3D0C95DBC}" dt="2025-02-13T21:28:46.460" v="2166" actId="20577"/>
          <ac:spMkLst>
            <pc:docMk/>
            <pc:sldMk cId="3679518090" sldId="2607"/>
            <ac:spMk id="3" creationId="{65119572-D88C-C53F-441D-34DFA2DA0DC7}"/>
          </ac:spMkLst>
        </pc:spChg>
        <pc:spChg chg="del">
          <ac:chgData name="Jeremy Skog" userId="a89638cc770f275b" providerId="LiveId" clId="{2F0EE21A-D0F5-4D59-BDF7-D9A3D0C95DBC}" dt="2025-02-13T21:26:28.343" v="2087" actId="26606"/>
          <ac:spMkLst>
            <pc:docMk/>
            <pc:sldMk cId="3679518090" sldId="2607"/>
            <ac:spMk id="31" creationId="{D3BB6A15-C43D-1E58-F5A8-CF5AEE024B66}"/>
          </ac:spMkLst>
        </pc:spChg>
        <pc:spChg chg="add del">
          <ac:chgData name="Jeremy Skog" userId="a89638cc770f275b" providerId="LiveId" clId="{2F0EE21A-D0F5-4D59-BDF7-D9A3D0C95DBC}" dt="2025-02-13T21:27:43.163" v="2144" actId="26606"/>
          <ac:spMkLst>
            <pc:docMk/>
            <pc:sldMk cId="3679518090" sldId="2607"/>
            <ac:spMk id="38" creationId="{744CAA32-F237-419C-A2DD-43C28D920D3C}"/>
          </ac:spMkLst>
        </pc:spChg>
        <pc:spChg chg="add">
          <ac:chgData name="Jeremy Skog" userId="a89638cc770f275b" providerId="LiveId" clId="{2F0EE21A-D0F5-4D59-BDF7-D9A3D0C95DBC}" dt="2025-02-13T21:27:43.163" v="2144" actId="26606"/>
          <ac:spMkLst>
            <pc:docMk/>
            <pc:sldMk cId="3679518090" sldId="2607"/>
            <ac:spMk id="45" creationId="{744CAA32-F237-419C-A2DD-43C28D920D3C}"/>
          </ac:spMkLst>
        </pc:spChg>
        <pc:picChg chg="del">
          <ac:chgData name="Jeremy Skog" userId="a89638cc770f275b" providerId="LiveId" clId="{2F0EE21A-D0F5-4D59-BDF7-D9A3D0C95DBC}" dt="2025-02-13T21:26:25.395" v="2086" actId="478"/>
          <ac:picMkLst>
            <pc:docMk/>
            <pc:sldMk cId="3679518090" sldId="2607"/>
            <ac:picMk id="5" creationId="{7C6FAF93-0DB1-68CF-3998-8599E83D3CC7}"/>
          </ac:picMkLst>
        </pc:picChg>
        <pc:picChg chg="add mod ord">
          <ac:chgData name="Jeremy Skog" userId="a89638cc770f275b" providerId="LiveId" clId="{2F0EE21A-D0F5-4D59-BDF7-D9A3D0C95DBC}" dt="2025-02-13T21:27:43.163" v="2144" actId="26606"/>
          <ac:picMkLst>
            <pc:docMk/>
            <pc:sldMk cId="3679518090" sldId="2607"/>
            <ac:picMk id="6" creationId="{DDE70D34-5144-F8A8-A791-822CF92D8238}"/>
          </ac:picMkLst>
        </pc:picChg>
        <pc:picChg chg="add mod">
          <ac:chgData name="Jeremy Skog" userId="a89638cc770f275b" providerId="LiveId" clId="{2F0EE21A-D0F5-4D59-BDF7-D9A3D0C95DBC}" dt="2025-02-13T21:27:43.163" v="2144" actId="26606"/>
          <ac:picMkLst>
            <pc:docMk/>
            <pc:sldMk cId="3679518090" sldId="2607"/>
            <ac:picMk id="8" creationId="{61BE1291-FF95-1D38-E1EA-5C17DFC1FFC8}"/>
          </ac:picMkLst>
        </pc:picChg>
        <pc:picChg chg="del">
          <ac:chgData name="Jeremy Skog" userId="a89638cc770f275b" providerId="LiveId" clId="{2F0EE21A-D0F5-4D59-BDF7-D9A3D0C95DBC}" dt="2025-02-13T21:27:41.001" v="2142" actId="478"/>
          <ac:picMkLst>
            <pc:docMk/>
            <pc:sldMk cId="3679518090" sldId="2607"/>
            <ac:picMk id="9" creationId="{2516BEE5-1616-4FD6-F703-DB5073E2A218}"/>
          </ac:picMkLst>
        </pc:picChg>
        <pc:cxnChg chg="del">
          <ac:chgData name="Jeremy Skog" userId="a89638cc770f275b" providerId="LiveId" clId="{2F0EE21A-D0F5-4D59-BDF7-D9A3D0C95DBC}" dt="2025-02-13T21:26:28.343" v="2087" actId="26606"/>
          <ac:cxnSpMkLst>
            <pc:docMk/>
            <pc:sldMk cId="3679518090" sldId="2607"/>
            <ac:cxnSpMk id="33" creationId="{E66E23BD-3F2A-E686-902E-582CC48B15FD}"/>
          </ac:cxnSpMkLst>
        </pc:cxnChg>
        <pc:cxnChg chg="add del">
          <ac:chgData name="Jeremy Skog" userId="a89638cc770f275b" providerId="LiveId" clId="{2F0EE21A-D0F5-4D59-BDF7-D9A3D0C95DBC}" dt="2025-02-13T21:27:43.163" v="2144" actId="26606"/>
          <ac:cxnSpMkLst>
            <pc:docMk/>
            <pc:sldMk cId="3679518090" sldId="2607"/>
            <ac:cxnSpMk id="40" creationId="{88D00D77-D299-4699-8F8E-BD436FF71518}"/>
          </ac:cxnSpMkLst>
        </pc:cxnChg>
        <pc:cxnChg chg="add">
          <ac:chgData name="Jeremy Skog" userId="a89638cc770f275b" providerId="LiveId" clId="{2F0EE21A-D0F5-4D59-BDF7-D9A3D0C95DBC}" dt="2025-02-13T21:27:43.163" v="2144" actId="26606"/>
          <ac:cxnSpMkLst>
            <pc:docMk/>
            <pc:sldMk cId="3679518090" sldId="2607"/>
            <ac:cxnSpMk id="47" creationId="{88D00D77-D299-4699-8F8E-BD436FF71518}"/>
          </ac:cxnSpMkLst>
        </pc:cxnChg>
      </pc:sldChg>
      <pc:sldChg chg="addSp delSp modSp add mod">
        <pc:chgData name="Jeremy Skog" userId="a89638cc770f275b" providerId="LiveId" clId="{2F0EE21A-D0F5-4D59-BDF7-D9A3D0C95DBC}" dt="2025-02-13T21:31:42.075" v="2302" actId="20577"/>
        <pc:sldMkLst>
          <pc:docMk/>
          <pc:sldMk cId="650398894" sldId="2608"/>
        </pc:sldMkLst>
        <pc:spChg chg="mod">
          <ac:chgData name="Jeremy Skog" userId="a89638cc770f275b" providerId="LiveId" clId="{2F0EE21A-D0F5-4D59-BDF7-D9A3D0C95DBC}" dt="2025-02-13T21:30:04.073" v="2209" actId="20577"/>
          <ac:spMkLst>
            <pc:docMk/>
            <pc:sldMk cId="650398894" sldId="2608"/>
            <ac:spMk id="2" creationId="{9479CBFA-380F-D4E7-A6B0-AAC97CC03684}"/>
          </ac:spMkLst>
        </pc:spChg>
        <pc:spChg chg="mod">
          <ac:chgData name="Jeremy Skog" userId="a89638cc770f275b" providerId="LiveId" clId="{2F0EE21A-D0F5-4D59-BDF7-D9A3D0C95DBC}" dt="2025-02-13T21:31:42.075" v="2302" actId="20577"/>
          <ac:spMkLst>
            <pc:docMk/>
            <pc:sldMk cId="650398894" sldId="2608"/>
            <ac:spMk id="3" creationId="{BAEC21B3-1038-E772-A4B7-D79C35ED0928}"/>
          </ac:spMkLst>
        </pc:spChg>
        <pc:spChg chg="del">
          <ac:chgData name="Jeremy Skog" userId="a89638cc770f275b" providerId="LiveId" clId="{2F0EE21A-D0F5-4D59-BDF7-D9A3D0C95DBC}" dt="2025-02-13T21:29:24.452" v="2170" actId="26606"/>
          <ac:spMkLst>
            <pc:docMk/>
            <pc:sldMk cId="650398894" sldId="2608"/>
            <ac:spMk id="45" creationId="{7BB8CC94-2610-5543-0CF6-861DDAD2E712}"/>
          </ac:spMkLst>
        </pc:spChg>
        <pc:spChg chg="add">
          <ac:chgData name="Jeremy Skog" userId="a89638cc770f275b" providerId="LiveId" clId="{2F0EE21A-D0F5-4D59-BDF7-D9A3D0C95DBC}" dt="2025-02-13T21:29:24.452" v="2170" actId="26606"/>
          <ac:spMkLst>
            <pc:docMk/>
            <pc:sldMk cId="650398894" sldId="2608"/>
            <ac:spMk id="52" creationId="{744CAA32-F237-419C-A2DD-43C28D920D3C}"/>
          </ac:spMkLst>
        </pc:spChg>
        <pc:picChg chg="add mod">
          <ac:chgData name="Jeremy Skog" userId="a89638cc770f275b" providerId="LiveId" clId="{2F0EE21A-D0F5-4D59-BDF7-D9A3D0C95DBC}" dt="2025-02-13T21:29:24.452" v="2170" actId="26606"/>
          <ac:picMkLst>
            <pc:docMk/>
            <pc:sldMk cId="650398894" sldId="2608"/>
            <ac:picMk id="5" creationId="{D4F35F6A-EA6A-7773-AB29-6817BEF40225}"/>
          </ac:picMkLst>
        </pc:picChg>
        <pc:picChg chg="del">
          <ac:chgData name="Jeremy Skog" userId="a89638cc770f275b" providerId="LiveId" clId="{2F0EE21A-D0F5-4D59-BDF7-D9A3D0C95DBC}" dt="2025-02-13T21:29:22.578" v="2168" actId="478"/>
          <ac:picMkLst>
            <pc:docMk/>
            <pc:sldMk cId="650398894" sldId="2608"/>
            <ac:picMk id="6" creationId="{74838A86-91FD-CB66-C80B-207D4A67161A}"/>
          </ac:picMkLst>
        </pc:picChg>
        <pc:cxnChg chg="del">
          <ac:chgData name="Jeremy Skog" userId="a89638cc770f275b" providerId="LiveId" clId="{2F0EE21A-D0F5-4D59-BDF7-D9A3D0C95DBC}" dt="2025-02-13T21:29:24.452" v="2170" actId="26606"/>
          <ac:cxnSpMkLst>
            <pc:docMk/>
            <pc:sldMk cId="650398894" sldId="2608"/>
            <ac:cxnSpMk id="47" creationId="{B3D811A1-75FB-BD25-AA36-286629FF46A0}"/>
          </ac:cxnSpMkLst>
        </pc:cxnChg>
        <pc:cxnChg chg="add">
          <ac:chgData name="Jeremy Skog" userId="a89638cc770f275b" providerId="LiveId" clId="{2F0EE21A-D0F5-4D59-BDF7-D9A3D0C95DBC}" dt="2025-02-13T21:29:24.452" v="2170" actId="26606"/>
          <ac:cxnSpMkLst>
            <pc:docMk/>
            <pc:sldMk cId="650398894" sldId="2608"/>
            <ac:cxnSpMk id="54" creationId="{88D00D77-D299-4699-8F8E-BD436FF71518}"/>
          </ac:cxnSpMkLst>
        </pc:cxnChg>
      </pc:sldChg>
      <pc:sldChg chg="addSp delSp modSp new mod setBg">
        <pc:chgData name="Jeremy Skog" userId="a89638cc770f275b" providerId="LiveId" clId="{2F0EE21A-D0F5-4D59-BDF7-D9A3D0C95DBC}" dt="2025-02-13T22:03:45.713" v="2721" actId="1038"/>
        <pc:sldMkLst>
          <pc:docMk/>
          <pc:sldMk cId="1484352246" sldId="2609"/>
        </pc:sldMkLst>
        <pc:spChg chg="mod">
          <ac:chgData name="Jeremy Skog" userId="a89638cc770f275b" providerId="LiveId" clId="{2F0EE21A-D0F5-4D59-BDF7-D9A3D0C95DBC}" dt="2025-02-13T22:03:07.951" v="2673" actId="26606"/>
          <ac:spMkLst>
            <pc:docMk/>
            <pc:sldMk cId="1484352246" sldId="2609"/>
            <ac:spMk id="2" creationId="{B71D5ED0-E162-B3F9-A3FD-792EED064306}"/>
          </ac:spMkLst>
        </pc:spChg>
        <pc:spChg chg="del mod">
          <ac:chgData name="Jeremy Skog" userId="a89638cc770f275b" providerId="LiveId" clId="{2F0EE21A-D0F5-4D59-BDF7-D9A3D0C95DBC}" dt="2025-02-13T22:03:12.745" v="2674" actId="21"/>
          <ac:spMkLst>
            <pc:docMk/>
            <pc:sldMk cId="1484352246" sldId="2609"/>
            <ac:spMk id="3" creationId="{E1B40281-C8F0-067F-D3C6-94A911A9588A}"/>
          </ac:spMkLst>
        </pc:spChg>
        <pc:spChg chg="add">
          <ac:chgData name="Jeremy Skog" userId="a89638cc770f275b" providerId="LiveId" clId="{2F0EE21A-D0F5-4D59-BDF7-D9A3D0C95DBC}" dt="2025-02-13T22:03:07.951" v="2673" actId="26606"/>
          <ac:spMkLst>
            <pc:docMk/>
            <pc:sldMk cId="1484352246" sldId="2609"/>
            <ac:spMk id="6153" creationId="{19F9BF86-FE94-4517-B97D-026C7515E589}"/>
          </ac:spMkLst>
        </pc:spChg>
        <pc:picChg chg="add mod ord">
          <ac:chgData name="Jeremy Skog" userId="a89638cc770f275b" providerId="LiveId" clId="{2F0EE21A-D0F5-4D59-BDF7-D9A3D0C95DBC}" dt="2025-02-13T22:03:45.713" v="2721" actId="1038"/>
          <ac:picMkLst>
            <pc:docMk/>
            <pc:sldMk cId="1484352246" sldId="2609"/>
            <ac:picMk id="6146" creationId="{E764EE67-501D-33CE-D490-16FCD107EA38}"/>
          </ac:picMkLst>
        </pc:picChg>
        <pc:picChg chg="add mod">
          <ac:chgData name="Jeremy Skog" userId="a89638cc770f275b" providerId="LiveId" clId="{2F0EE21A-D0F5-4D59-BDF7-D9A3D0C95DBC}" dt="2025-02-13T22:03:07.951" v="2673" actId="26606"/>
          <ac:picMkLst>
            <pc:docMk/>
            <pc:sldMk cId="1484352246" sldId="2609"/>
            <ac:picMk id="6148" creationId="{6DB41812-61EA-529F-0D4C-14484372D177}"/>
          </ac:picMkLst>
        </pc:picChg>
      </pc:sldChg>
      <pc:sldChg chg="modSp new mod">
        <pc:chgData name="Jeremy Skog" userId="a89638cc770f275b" providerId="LiveId" clId="{2F0EE21A-D0F5-4D59-BDF7-D9A3D0C95DBC}" dt="2025-02-13T21:52:15.890" v="2445" actId="115"/>
        <pc:sldMkLst>
          <pc:docMk/>
          <pc:sldMk cId="3061632116" sldId="2610"/>
        </pc:sldMkLst>
        <pc:spChg chg="mod">
          <ac:chgData name="Jeremy Skog" userId="a89638cc770f275b" providerId="LiveId" clId="{2F0EE21A-D0F5-4D59-BDF7-D9A3D0C95DBC}" dt="2025-02-13T21:50:32.038" v="2423"/>
          <ac:spMkLst>
            <pc:docMk/>
            <pc:sldMk cId="3061632116" sldId="2610"/>
            <ac:spMk id="2" creationId="{62420C07-0755-A2B4-9E7F-9D1F1F820146}"/>
          </ac:spMkLst>
        </pc:spChg>
        <pc:spChg chg="mod">
          <ac:chgData name="Jeremy Skog" userId="a89638cc770f275b" providerId="LiveId" clId="{2F0EE21A-D0F5-4D59-BDF7-D9A3D0C95DBC}" dt="2025-02-13T21:52:15.890" v="2445" actId="115"/>
          <ac:spMkLst>
            <pc:docMk/>
            <pc:sldMk cId="3061632116" sldId="2610"/>
            <ac:spMk id="3" creationId="{C47BC812-63CF-9E0F-79A3-01F0DF04F865}"/>
          </ac:spMkLst>
        </pc:spChg>
        <pc:spChg chg="mod">
          <ac:chgData name="Jeremy Skog" userId="a89638cc770f275b" providerId="LiveId" clId="{2F0EE21A-D0F5-4D59-BDF7-D9A3D0C95DBC}" dt="2025-02-13T21:52:10.641" v="2444" actId="115"/>
          <ac:spMkLst>
            <pc:docMk/>
            <pc:sldMk cId="3061632116" sldId="2610"/>
            <ac:spMk id="4" creationId="{F914BB9D-A8EB-9B8B-864C-4E556CF401A2}"/>
          </ac:spMkLst>
        </pc:spChg>
      </pc:sldChg>
      <pc:sldChg chg="addSp modSp add mod">
        <pc:chgData name="Jeremy Skog" userId="a89638cc770f275b" providerId="LiveId" clId="{2F0EE21A-D0F5-4D59-BDF7-D9A3D0C95DBC}" dt="2025-02-13T21:52:25.172" v="2449" actId="115"/>
        <pc:sldMkLst>
          <pc:docMk/>
          <pc:sldMk cId="2205905057" sldId="2611"/>
        </pc:sldMkLst>
        <pc:spChg chg="mod">
          <ac:chgData name="Jeremy Skog" userId="a89638cc770f275b" providerId="LiveId" clId="{2F0EE21A-D0F5-4D59-BDF7-D9A3D0C95DBC}" dt="2025-02-13T21:50:48.581" v="2426"/>
          <ac:spMkLst>
            <pc:docMk/>
            <pc:sldMk cId="2205905057" sldId="2611"/>
            <ac:spMk id="2" creationId="{42916EA3-8DFB-86F1-194E-34F1ED9D5A54}"/>
          </ac:spMkLst>
        </pc:spChg>
        <pc:spChg chg="mod">
          <ac:chgData name="Jeremy Skog" userId="a89638cc770f275b" providerId="LiveId" clId="{2F0EE21A-D0F5-4D59-BDF7-D9A3D0C95DBC}" dt="2025-02-13T21:52:20.442" v="2447" actId="115"/>
          <ac:spMkLst>
            <pc:docMk/>
            <pc:sldMk cId="2205905057" sldId="2611"/>
            <ac:spMk id="3" creationId="{52B70D90-E7D5-FD1E-6306-0B23D26C0000}"/>
          </ac:spMkLst>
        </pc:spChg>
        <pc:spChg chg="mod">
          <ac:chgData name="Jeremy Skog" userId="a89638cc770f275b" providerId="LiveId" clId="{2F0EE21A-D0F5-4D59-BDF7-D9A3D0C95DBC}" dt="2025-02-13T21:52:25.172" v="2449" actId="115"/>
          <ac:spMkLst>
            <pc:docMk/>
            <pc:sldMk cId="2205905057" sldId="2611"/>
            <ac:spMk id="4" creationId="{6DAE8F25-4A85-C2B6-2714-33C214DF2093}"/>
          </ac:spMkLst>
        </pc:spChg>
        <pc:spChg chg="add">
          <ac:chgData name="Jeremy Skog" userId="a89638cc770f275b" providerId="LiveId" clId="{2F0EE21A-D0F5-4D59-BDF7-D9A3D0C95DBC}" dt="2025-02-13T21:51:09.624" v="2427"/>
          <ac:spMkLst>
            <pc:docMk/>
            <pc:sldMk cId="2205905057" sldId="2611"/>
            <ac:spMk id="5" creationId="{5560460A-1A28-7A6E-EB69-582BE26D21E9}"/>
          </ac:spMkLst>
        </pc:spChg>
      </pc:sldChg>
      <pc:sldChg chg="modSp add mod">
        <pc:chgData name="Jeremy Skog" userId="a89638cc770f275b" providerId="LiveId" clId="{2F0EE21A-D0F5-4D59-BDF7-D9A3D0C95DBC}" dt="2025-02-13T21:53:35.858" v="2503" actId="20577"/>
        <pc:sldMkLst>
          <pc:docMk/>
          <pc:sldMk cId="1885820025" sldId="2612"/>
        </pc:sldMkLst>
        <pc:spChg chg="mod">
          <ac:chgData name="Jeremy Skog" userId="a89638cc770f275b" providerId="LiveId" clId="{2F0EE21A-D0F5-4D59-BDF7-D9A3D0C95DBC}" dt="2025-02-13T21:52:47.854" v="2489" actId="20577"/>
          <ac:spMkLst>
            <pc:docMk/>
            <pc:sldMk cId="1885820025" sldId="2612"/>
            <ac:spMk id="2" creationId="{6B025DDD-B011-C08E-55E0-8B1BFD7C5021}"/>
          </ac:spMkLst>
        </pc:spChg>
        <pc:spChg chg="mod">
          <ac:chgData name="Jeremy Skog" userId="a89638cc770f275b" providerId="LiveId" clId="{2F0EE21A-D0F5-4D59-BDF7-D9A3D0C95DBC}" dt="2025-02-13T21:53:16.508" v="2499" actId="27636"/>
          <ac:spMkLst>
            <pc:docMk/>
            <pc:sldMk cId="1885820025" sldId="2612"/>
            <ac:spMk id="3" creationId="{FE13CC1F-7B2E-8926-AB0E-783B9D16BABF}"/>
          </ac:spMkLst>
        </pc:spChg>
        <pc:spChg chg="mod">
          <ac:chgData name="Jeremy Skog" userId="a89638cc770f275b" providerId="LiveId" clId="{2F0EE21A-D0F5-4D59-BDF7-D9A3D0C95DBC}" dt="2025-02-13T21:53:35.858" v="2503" actId="20577"/>
          <ac:spMkLst>
            <pc:docMk/>
            <pc:sldMk cId="1885820025" sldId="2612"/>
            <ac:spMk id="4" creationId="{AFB6AFFE-18E1-9F3D-DC2C-C65D57AC6DE4}"/>
          </ac:spMkLst>
        </pc:spChg>
      </pc:sldChg>
      <pc:sldChg chg="modSp add mod">
        <pc:chgData name="Jeremy Skog" userId="a89638cc770f275b" providerId="LiveId" clId="{2F0EE21A-D0F5-4D59-BDF7-D9A3D0C95DBC}" dt="2025-02-13T21:54:49.279" v="2539" actId="20577"/>
        <pc:sldMkLst>
          <pc:docMk/>
          <pc:sldMk cId="2597932141" sldId="2613"/>
        </pc:sldMkLst>
        <pc:spChg chg="mod">
          <ac:chgData name="Jeremy Skog" userId="a89638cc770f275b" providerId="LiveId" clId="{2F0EE21A-D0F5-4D59-BDF7-D9A3D0C95DBC}" dt="2025-02-13T21:53:54.575" v="2516" actId="20577"/>
          <ac:spMkLst>
            <pc:docMk/>
            <pc:sldMk cId="2597932141" sldId="2613"/>
            <ac:spMk id="2" creationId="{92DBBD3A-8777-466F-4B20-611E550E3FA4}"/>
          </ac:spMkLst>
        </pc:spChg>
        <pc:spChg chg="mod">
          <ac:chgData name="Jeremy Skog" userId="a89638cc770f275b" providerId="LiveId" clId="{2F0EE21A-D0F5-4D59-BDF7-D9A3D0C95DBC}" dt="2025-02-13T21:54:25.420" v="2535" actId="27636"/>
          <ac:spMkLst>
            <pc:docMk/>
            <pc:sldMk cId="2597932141" sldId="2613"/>
            <ac:spMk id="3" creationId="{25190D29-1AB1-95BE-CE69-70A82F023A5C}"/>
          </ac:spMkLst>
        </pc:spChg>
        <pc:spChg chg="mod">
          <ac:chgData name="Jeremy Skog" userId="a89638cc770f275b" providerId="LiveId" clId="{2F0EE21A-D0F5-4D59-BDF7-D9A3D0C95DBC}" dt="2025-02-13T21:54:49.279" v="2539" actId="20577"/>
          <ac:spMkLst>
            <pc:docMk/>
            <pc:sldMk cId="2597932141" sldId="2613"/>
            <ac:spMk id="4" creationId="{F673993C-0E50-F01A-E5E6-075DC4115F12}"/>
          </ac:spMkLst>
        </pc:spChg>
      </pc:sldChg>
      <pc:sldChg chg="addSp delSp modSp add mod">
        <pc:chgData name="Jeremy Skog" userId="a89638cc770f275b" providerId="LiveId" clId="{2F0EE21A-D0F5-4D59-BDF7-D9A3D0C95DBC}" dt="2025-02-13T21:57:42.787" v="2594" actId="22"/>
        <pc:sldMkLst>
          <pc:docMk/>
          <pc:sldMk cId="3203238738" sldId="2614"/>
        </pc:sldMkLst>
        <pc:spChg chg="mod">
          <ac:chgData name="Jeremy Skog" userId="a89638cc770f275b" providerId="LiveId" clId="{2F0EE21A-D0F5-4D59-BDF7-D9A3D0C95DBC}" dt="2025-02-13T21:55:05.924" v="2557" actId="20577"/>
          <ac:spMkLst>
            <pc:docMk/>
            <pc:sldMk cId="3203238738" sldId="2614"/>
            <ac:spMk id="2" creationId="{E45EDA03-2F8B-E8A3-385B-B315CE2A99FE}"/>
          </ac:spMkLst>
        </pc:spChg>
        <pc:spChg chg="mod">
          <ac:chgData name="Jeremy Skog" userId="a89638cc770f275b" providerId="LiveId" clId="{2F0EE21A-D0F5-4D59-BDF7-D9A3D0C95DBC}" dt="2025-02-13T21:55:36.115" v="2565" actId="27636"/>
          <ac:spMkLst>
            <pc:docMk/>
            <pc:sldMk cId="3203238738" sldId="2614"/>
            <ac:spMk id="3" creationId="{F61F15CC-56EC-AAAC-485A-3CB4724D67C8}"/>
          </ac:spMkLst>
        </pc:spChg>
        <pc:spChg chg="mod">
          <ac:chgData name="Jeremy Skog" userId="a89638cc770f275b" providerId="LiveId" clId="{2F0EE21A-D0F5-4D59-BDF7-D9A3D0C95DBC}" dt="2025-02-13T21:56:31.331" v="2569" actId="20577"/>
          <ac:spMkLst>
            <pc:docMk/>
            <pc:sldMk cId="3203238738" sldId="2614"/>
            <ac:spMk id="4" creationId="{42A337F6-303D-82DF-AF57-A3DE709B76A6}"/>
          </ac:spMkLst>
        </pc:spChg>
        <pc:spChg chg="add del">
          <ac:chgData name="Jeremy Skog" userId="a89638cc770f275b" providerId="LiveId" clId="{2F0EE21A-D0F5-4D59-BDF7-D9A3D0C95DBC}" dt="2025-02-13T21:57:42.787" v="2594" actId="22"/>
          <ac:spMkLst>
            <pc:docMk/>
            <pc:sldMk cId="3203238738" sldId="2614"/>
            <ac:spMk id="6" creationId="{99B16570-E69B-6BC0-1F7E-1B5728878798}"/>
          </ac:spMkLst>
        </pc:spChg>
      </pc:sldChg>
      <pc:sldChg chg="modSp add mod ord">
        <pc:chgData name="Jeremy Skog" userId="a89638cc770f275b" providerId="LiveId" clId="{2F0EE21A-D0F5-4D59-BDF7-D9A3D0C95DBC}" dt="2025-02-13T21:57:36.618" v="2591" actId="20577"/>
        <pc:sldMkLst>
          <pc:docMk/>
          <pc:sldMk cId="2052404147" sldId="2615"/>
        </pc:sldMkLst>
        <pc:spChg chg="mod">
          <ac:chgData name="Jeremy Skog" userId="a89638cc770f275b" providerId="LiveId" clId="{2F0EE21A-D0F5-4D59-BDF7-D9A3D0C95DBC}" dt="2025-02-13T21:56:57.128" v="2577" actId="20577"/>
          <ac:spMkLst>
            <pc:docMk/>
            <pc:sldMk cId="2052404147" sldId="2615"/>
            <ac:spMk id="2" creationId="{D0E39570-E76C-C853-AA29-C4FF6DFF0BA5}"/>
          </ac:spMkLst>
        </pc:spChg>
        <pc:spChg chg="mod">
          <ac:chgData name="Jeremy Skog" userId="a89638cc770f275b" providerId="LiveId" clId="{2F0EE21A-D0F5-4D59-BDF7-D9A3D0C95DBC}" dt="2025-02-13T21:57:14.884" v="2585" actId="20577"/>
          <ac:spMkLst>
            <pc:docMk/>
            <pc:sldMk cId="2052404147" sldId="2615"/>
            <ac:spMk id="3" creationId="{C7AACAF8-5BB0-8154-C668-2657975BF3DB}"/>
          </ac:spMkLst>
        </pc:spChg>
        <pc:spChg chg="mod">
          <ac:chgData name="Jeremy Skog" userId="a89638cc770f275b" providerId="LiveId" clId="{2F0EE21A-D0F5-4D59-BDF7-D9A3D0C95DBC}" dt="2025-02-13T21:57:36.618" v="2591" actId="20577"/>
          <ac:spMkLst>
            <pc:docMk/>
            <pc:sldMk cId="2052404147" sldId="2615"/>
            <ac:spMk id="4" creationId="{68B47BF0-D8D0-7B57-D57A-42E5F6E35868}"/>
          </ac:spMkLst>
        </pc:spChg>
      </pc:sldChg>
      <pc:sldChg chg="modSp add mod">
        <pc:chgData name="Jeremy Skog" userId="a89638cc770f275b" providerId="LiveId" clId="{2F0EE21A-D0F5-4D59-BDF7-D9A3D0C95DBC}" dt="2025-02-13T21:58:54.017" v="2621" actId="20577"/>
        <pc:sldMkLst>
          <pc:docMk/>
          <pc:sldMk cId="836885534" sldId="2616"/>
        </pc:sldMkLst>
        <pc:spChg chg="mod">
          <ac:chgData name="Jeremy Skog" userId="a89638cc770f275b" providerId="LiveId" clId="{2F0EE21A-D0F5-4D59-BDF7-D9A3D0C95DBC}" dt="2025-02-13T21:58:08.435" v="2603" actId="20577"/>
          <ac:spMkLst>
            <pc:docMk/>
            <pc:sldMk cId="836885534" sldId="2616"/>
            <ac:spMk id="2" creationId="{12BEB807-8EFD-43FF-445B-6A7D1E660279}"/>
          </ac:spMkLst>
        </pc:spChg>
        <pc:spChg chg="mod">
          <ac:chgData name="Jeremy Skog" userId="a89638cc770f275b" providerId="LiveId" clId="{2F0EE21A-D0F5-4D59-BDF7-D9A3D0C95DBC}" dt="2025-02-13T21:58:24.220" v="2615" actId="20577"/>
          <ac:spMkLst>
            <pc:docMk/>
            <pc:sldMk cId="836885534" sldId="2616"/>
            <ac:spMk id="3" creationId="{DB82408A-C6F5-3E3A-6F8A-66A6A9B03E1D}"/>
          </ac:spMkLst>
        </pc:spChg>
        <pc:spChg chg="mod">
          <ac:chgData name="Jeremy Skog" userId="a89638cc770f275b" providerId="LiveId" clId="{2F0EE21A-D0F5-4D59-BDF7-D9A3D0C95DBC}" dt="2025-02-13T21:58:54.017" v="2621" actId="20577"/>
          <ac:spMkLst>
            <pc:docMk/>
            <pc:sldMk cId="836885534" sldId="2616"/>
            <ac:spMk id="4" creationId="{D2D15538-3CBD-F501-A76A-E5E249ED61A3}"/>
          </ac:spMkLst>
        </pc:spChg>
      </pc:sldChg>
      <pc:sldChg chg="modSp add mod">
        <pc:chgData name="Jeremy Skog" userId="a89638cc770f275b" providerId="LiveId" clId="{2F0EE21A-D0F5-4D59-BDF7-D9A3D0C95DBC}" dt="2025-02-13T22:05:24.301" v="2761" actId="20577"/>
        <pc:sldMkLst>
          <pc:docMk/>
          <pc:sldMk cId="1033579010" sldId="2617"/>
        </pc:sldMkLst>
        <pc:spChg chg="mod">
          <ac:chgData name="Jeremy Skog" userId="a89638cc770f275b" providerId="LiveId" clId="{2F0EE21A-D0F5-4D59-BDF7-D9A3D0C95DBC}" dt="2025-02-13T22:04:35.959" v="2744" actId="20577"/>
          <ac:spMkLst>
            <pc:docMk/>
            <pc:sldMk cId="1033579010" sldId="2617"/>
            <ac:spMk id="2" creationId="{C51AA395-D9ED-BCBF-3B85-3089FC392FB5}"/>
          </ac:spMkLst>
        </pc:spChg>
        <pc:spChg chg="mod">
          <ac:chgData name="Jeremy Skog" userId="a89638cc770f275b" providerId="LiveId" clId="{2F0EE21A-D0F5-4D59-BDF7-D9A3D0C95DBC}" dt="2025-02-13T22:04:54.182" v="2756" actId="20577"/>
          <ac:spMkLst>
            <pc:docMk/>
            <pc:sldMk cId="1033579010" sldId="2617"/>
            <ac:spMk id="3" creationId="{95C0B04C-7418-B6F5-9BD2-860908EC1023}"/>
          </ac:spMkLst>
        </pc:spChg>
        <pc:spChg chg="mod">
          <ac:chgData name="Jeremy Skog" userId="a89638cc770f275b" providerId="LiveId" clId="{2F0EE21A-D0F5-4D59-BDF7-D9A3D0C95DBC}" dt="2025-02-13T22:05:24.301" v="2761" actId="20577"/>
          <ac:spMkLst>
            <pc:docMk/>
            <pc:sldMk cId="1033579010" sldId="2617"/>
            <ac:spMk id="4" creationId="{6CE902FB-B1D4-D71D-7FD7-85EE58507325}"/>
          </ac:spMkLst>
        </pc:spChg>
      </pc:sldChg>
      <pc:sldChg chg="modSp add mod">
        <pc:chgData name="Jeremy Skog" userId="a89638cc770f275b" providerId="LiveId" clId="{2F0EE21A-D0F5-4D59-BDF7-D9A3D0C95DBC}" dt="2025-02-13T21:59:20.758" v="2635" actId="20577"/>
        <pc:sldMkLst>
          <pc:docMk/>
          <pc:sldMk cId="1360166709" sldId="2618"/>
        </pc:sldMkLst>
        <pc:spChg chg="mod">
          <ac:chgData name="Jeremy Skog" userId="a89638cc770f275b" providerId="LiveId" clId="{2F0EE21A-D0F5-4D59-BDF7-D9A3D0C95DBC}" dt="2025-02-13T21:59:20.758" v="2635" actId="20577"/>
          <ac:spMkLst>
            <pc:docMk/>
            <pc:sldMk cId="1360166709" sldId="2618"/>
            <ac:spMk id="2" creationId="{282026B9-F2F4-EDAD-6AA3-207DC04903F6}"/>
          </ac:spMkLst>
        </pc:spChg>
      </pc:sldChg>
      <pc:sldChg chg="modSp add mod">
        <pc:chgData name="Jeremy Skog" userId="a89638cc770f275b" providerId="LiveId" clId="{2F0EE21A-D0F5-4D59-BDF7-D9A3D0C95DBC}" dt="2025-02-13T21:59:41.462" v="2644" actId="20577"/>
        <pc:sldMkLst>
          <pc:docMk/>
          <pc:sldMk cId="590868664" sldId="2619"/>
        </pc:sldMkLst>
        <pc:spChg chg="mod">
          <ac:chgData name="Jeremy Skog" userId="a89638cc770f275b" providerId="LiveId" clId="{2F0EE21A-D0F5-4D59-BDF7-D9A3D0C95DBC}" dt="2025-02-13T21:59:41.462" v="2644" actId="20577"/>
          <ac:spMkLst>
            <pc:docMk/>
            <pc:sldMk cId="590868664" sldId="2619"/>
            <ac:spMk id="2" creationId="{C4E16D60-EC47-6135-0DD9-FD0701C02E8A}"/>
          </ac:spMkLst>
        </pc:spChg>
      </pc:sldChg>
      <pc:sldChg chg="modSp add mod">
        <pc:chgData name="Jeremy Skog" userId="a89638cc770f275b" providerId="LiveId" clId="{2F0EE21A-D0F5-4D59-BDF7-D9A3D0C95DBC}" dt="2025-02-13T22:16:01.862" v="3105" actId="255"/>
        <pc:sldMkLst>
          <pc:docMk/>
          <pc:sldMk cId="8814289" sldId="2620"/>
        </pc:sldMkLst>
        <pc:spChg chg="mod">
          <ac:chgData name="Jeremy Skog" userId="a89638cc770f275b" providerId="LiveId" clId="{2F0EE21A-D0F5-4D59-BDF7-D9A3D0C95DBC}" dt="2025-02-13T22:14:31.890" v="3061"/>
          <ac:spMkLst>
            <pc:docMk/>
            <pc:sldMk cId="8814289" sldId="2620"/>
            <ac:spMk id="2" creationId="{B1164A85-91B1-A61D-C407-B18022E157E4}"/>
          </ac:spMkLst>
        </pc:spChg>
        <pc:spChg chg="mod">
          <ac:chgData name="Jeremy Skog" userId="a89638cc770f275b" providerId="LiveId" clId="{2F0EE21A-D0F5-4D59-BDF7-D9A3D0C95DBC}" dt="2025-02-13T22:15:52.647" v="3103" actId="27636"/>
          <ac:spMkLst>
            <pc:docMk/>
            <pc:sldMk cId="8814289" sldId="2620"/>
            <ac:spMk id="3" creationId="{61BDCAAA-7C86-B464-E229-68D01BC6C587}"/>
          </ac:spMkLst>
        </pc:spChg>
        <pc:spChg chg="mod">
          <ac:chgData name="Jeremy Skog" userId="a89638cc770f275b" providerId="LiveId" clId="{2F0EE21A-D0F5-4D59-BDF7-D9A3D0C95DBC}" dt="2025-02-13T22:16:01.862" v="3105" actId="255"/>
          <ac:spMkLst>
            <pc:docMk/>
            <pc:sldMk cId="8814289" sldId="2620"/>
            <ac:spMk id="4" creationId="{B48EBF79-690F-9B2B-EA96-55A2F81F913F}"/>
          </ac:spMkLst>
        </pc:spChg>
      </pc:sldChg>
      <pc:sldChg chg="modSp add mod">
        <pc:chgData name="Jeremy Skog" userId="a89638cc770f275b" providerId="LiveId" clId="{2F0EE21A-D0F5-4D59-BDF7-D9A3D0C95DBC}" dt="2025-02-13T21:59:50.567" v="2652" actId="20577"/>
        <pc:sldMkLst>
          <pc:docMk/>
          <pc:sldMk cId="2155793195" sldId="2621"/>
        </pc:sldMkLst>
        <pc:spChg chg="mod">
          <ac:chgData name="Jeremy Skog" userId="a89638cc770f275b" providerId="LiveId" clId="{2F0EE21A-D0F5-4D59-BDF7-D9A3D0C95DBC}" dt="2025-02-13T21:59:50.567" v="2652" actId="20577"/>
          <ac:spMkLst>
            <pc:docMk/>
            <pc:sldMk cId="2155793195" sldId="2621"/>
            <ac:spMk id="2" creationId="{6CC89165-30AD-1C5B-338C-1FD6621ED383}"/>
          </ac:spMkLst>
        </pc:spChg>
      </pc:sldChg>
      <pc:sldChg chg="modSp add mod">
        <pc:chgData name="Jeremy Skog" userId="a89638cc770f275b" providerId="LiveId" clId="{2F0EE21A-D0F5-4D59-BDF7-D9A3D0C95DBC}" dt="2025-02-13T22:21:34.625" v="3230" actId="6549"/>
        <pc:sldMkLst>
          <pc:docMk/>
          <pc:sldMk cId="2194306431" sldId="2622"/>
        </pc:sldMkLst>
        <pc:spChg chg="mod">
          <ac:chgData name="Jeremy Skog" userId="a89638cc770f275b" providerId="LiveId" clId="{2F0EE21A-D0F5-4D59-BDF7-D9A3D0C95DBC}" dt="2025-02-13T22:20:15.487" v="3193" actId="20577"/>
          <ac:spMkLst>
            <pc:docMk/>
            <pc:sldMk cId="2194306431" sldId="2622"/>
            <ac:spMk id="2" creationId="{CE777BC4-6972-18AB-690F-DD20A2D6296F}"/>
          </ac:spMkLst>
        </pc:spChg>
        <pc:spChg chg="mod">
          <ac:chgData name="Jeremy Skog" userId="a89638cc770f275b" providerId="LiveId" clId="{2F0EE21A-D0F5-4D59-BDF7-D9A3D0C95DBC}" dt="2025-02-13T22:21:19.993" v="3223" actId="27636"/>
          <ac:spMkLst>
            <pc:docMk/>
            <pc:sldMk cId="2194306431" sldId="2622"/>
            <ac:spMk id="3" creationId="{AE86861A-1E67-F1A9-8024-20446CD8A9A0}"/>
          </ac:spMkLst>
        </pc:spChg>
        <pc:spChg chg="mod">
          <ac:chgData name="Jeremy Skog" userId="a89638cc770f275b" providerId="LiveId" clId="{2F0EE21A-D0F5-4D59-BDF7-D9A3D0C95DBC}" dt="2025-02-13T22:21:34.625" v="3230" actId="6549"/>
          <ac:spMkLst>
            <pc:docMk/>
            <pc:sldMk cId="2194306431" sldId="2622"/>
            <ac:spMk id="4" creationId="{C90E5AE4-8EAD-0A35-9C4C-143B5FB1972A}"/>
          </ac:spMkLst>
        </pc:spChg>
      </pc:sldChg>
      <pc:sldChg chg="modSp add mod">
        <pc:chgData name="Jeremy Skog" userId="a89638cc770f275b" providerId="LiveId" clId="{2F0EE21A-D0F5-4D59-BDF7-D9A3D0C95DBC}" dt="2025-02-13T22:00:06.584" v="2669" actId="20577"/>
        <pc:sldMkLst>
          <pc:docMk/>
          <pc:sldMk cId="3375658231" sldId="2623"/>
        </pc:sldMkLst>
        <pc:spChg chg="mod">
          <ac:chgData name="Jeremy Skog" userId="a89638cc770f275b" providerId="LiveId" clId="{2F0EE21A-D0F5-4D59-BDF7-D9A3D0C95DBC}" dt="2025-02-13T22:00:06.584" v="2669" actId="20577"/>
          <ac:spMkLst>
            <pc:docMk/>
            <pc:sldMk cId="3375658231" sldId="2623"/>
            <ac:spMk id="2" creationId="{3A2CD466-C885-1B14-86A1-539C0AC0855C}"/>
          </ac:spMkLst>
        </pc:spChg>
      </pc:sldChg>
      <pc:sldChg chg="modSp add mod replId">
        <pc:chgData name="Jeremy Skog" userId="a89638cc770f275b" providerId="LiveId" clId="{2F0EE21A-D0F5-4D59-BDF7-D9A3D0C95DBC}" dt="2025-02-13T22:31:10.171" v="3399" actId="20577"/>
        <pc:sldMkLst>
          <pc:docMk/>
          <pc:sldMk cId="1509058762" sldId="2624"/>
        </pc:sldMkLst>
        <pc:spChg chg="mod">
          <ac:chgData name="Jeremy Skog" userId="a89638cc770f275b" providerId="LiveId" clId="{2F0EE21A-D0F5-4D59-BDF7-D9A3D0C95DBC}" dt="2025-02-13T22:30:38.363" v="3381" actId="20577"/>
          <ac:spMkLst>
            <pc:docMk/>
            <pc:sldMk cId="1509058762" sldId="2624"/>
            <ac:spMk id="2" creationId="{2734E8BD-0FD1-97C6-1168-0AEB0AB613F5}"/>
          </ac:spMkLst>
        </pc:spChg>
        <pc:spChg chg="mod">
          <ac:chgData name="Jeremy Skog" userId="a89638cc770f275b" providerId="LiveId" clId="{2F0EE21A-D0F5-4D59-BDF7-D9A3D0C95DBC}" dt="2025-02-13T22:30:56.407" v="3395" actId="27636"/>
          <ac:spMkLst>
            <pc:docMk/>
            <pc:sldMk cId="1509058762" sldId="2624"/>
            <ac:spMk id="3" creationId="{FBA3D4A1-179C-741F-7080-E21D09F8201B}"/>
          </ac:spMkLst>
        </pc:spChg>
        <pc:spChg chg="mod">
          <ac:chgData name="Jeremy Skog" userId="a89638cc770f275b" providerId="LiveId" clId="{2F0EE21A-D0F5-4D59-BDF7-D9A3D0C95DBC}" dt="2025-02-13T22:31:10.171" v="3399" actId="20577"/>
          <ac:spMkLst>
            <pc:docMk/>
            <pc:sldMk cId="1509058762" sldId="2624"/>
            <ac:spMk id="4" creationId="{F335CD43-0C1E-40DD-7810-C542AEDABAFD}"/>
          </ac:spMkLst>
        </pc:spChg>
      </pc:sldChg>
      <pc:sldChg chg="modSp add mod">
        <pc:chgData name="Jeremy Skog" userId="a89638cc770f275b" providerId="LiveId" clId="{2F0EE21A-D0F5-4D59-BDF7-D9A3D0C95DBC}" dt="2025-02-13T22:06:20.580" v="2797" actId="20577"/>
        <pc:sldMkLst>
          <pc:docMk/>
          <pc:sldMk cId="1523177696" sldId="2625"/>
        </pc:sldMkLst>
        <pc:spChg chg="mod">
          <ac:chgData name="Jeremy Skog" userId="a89638cc770f275b" providerId="LiveId" clId="{2F0EE21A-D0F5-4D59-BDF7-D9A3D0C95DBC}" dt="2025-02-13T22:05:34.082" v="2769" actId="20577"/>
          <ac:spMkLst>
            <pc:docMk/>
            <pc:sldMk cId="1523177696" sldId="2625"/>
            <ac:spMk id="2" creationId="{9C2B9286-A42E-E27A-8781-99C7CA4405AE}"/>
          </ac:spMkLst>
        </pc:spChg>
        <pc:spChg chg="mod">
          <ac:chgData name="Jeremy Skog" userId="a89638cc770f275b" providerId="LiveId" clId="{2F0EE21A-D0F5-4D59-BDF7-D9A3D0C95DBC}" dt="2025-02-13T22:06:04.927" v="2793" actId="20577"/>
          <ac:spMkLst>
            <pc:docMk/>
            <pc:sldMk cId="1523177696" sldId="2625"/>
            <ac:spMk id="3" creationId="{421B8E42-6E1A-A605-8AD3-BB4E2D6091A8}"/>
          </ac:spMkLst>
        </pc:spChg>
        <pc:spChg chg="mod">
          <ac:chgData name="Jeremy Skog" userId="a89638cc770f275b" providerId="LiveId" clId="{2F0EE21A-D0F5-4D59-BDF7-D9A3D0C95DBC}" dt="2025-02-13T22:06:20.580" v="2797" actId="20577"/>
          <ac:spMkLst>
            <pc:docMk/>
            <pc:sldMk cId="1523177696" sldId="2625"/>
            <ac:spMk id="4" creationId="{9E4B9E32-6C88-BA01-F17B-7EFD126E755A}"/>
          </ac:spMkLst>
        </pc:spChg>
      </pc:sldChg>
      <pc:sldChg chg="modSp add mod ord">
        <pc:chgData name="Jeremy Skog" userId="a89638cc770f275b" providerId="LiveId" clId="{2F0EE21A-D0F5-4D59-BDF7-D9A3D0C95DBC}" dt="2025-02-13T22:13:11.316" v="3025"/>
        <pc:sldMkLst>
          <pc:docMk/>
          <pc:sldMk cId="541201657" sldId="2626"/>
        </pc:sldMkLst>
        <pc:spChg chg="mod">
          <ac:chgData name="Jeremy Skog" userId="a89638cc770f275b" providerId="LiveId" clId="{2F0EE21A-D0F5-4D59-BDF7-D9A3D0C95DBC}" dt="2025-02-13T22:07:24.381" v="2823" actId="20577"/>
          <ac:spMkLst>
            <pc:docMk/>
            <pc:sldMk cId="541201657" sldId="2626"/>
            <ac:spMk id="2" creationId="{EFAF1305-DF56-E96F-4E9D-B10CC0C94FA2}"/>
          </ac:spMkLst>
        </pc:spChg>
        <pc:spChg chg="mod">
          <ac:chgData name="Jeremy Skog" userId="a89638cc770f275b" providerId="LiveId" clId="{2F0EE21A-D0F5-4D59-BDF7-D9A3D0C95DBC}" dt="2025-02-13T22:07:03.547" v="2815" actId="27636"/>
          <ac:spMkLst>
            <pc:docMk/>
            <pc:sldMk cId="541201657" sldId="2626"/>
            <ac:spMk id="3" creationId="{782BF059-65C2-D25D-E903-65B8C9E45741}"/>
          </ac:spMkLst>
        </pc:spChg>
        <pc:spChg chg="mod">
          <ac:chgData name="Jeremy Skog" userId="a89638cc770f275b" providerId="LiveId" clId="{2F0EE21A-D0F5-4D59-BDF7-D9A3D0C95DBC}" dt="2025-02-13T22:07:16.457" v="2819" actId="20577"/>
          <ac:spMkLst>
            <pc:docMk/>
            <pc:sldMk cId="541201657" sldId="2626"/>
            <ac:spMk id="4" creationId="{3E59C1CF-E903-FFDA-EC92-9C80ECADD094}"/>
          </ac:spMkLst>
        </pc:spChg>
      </pc:sldChg>
      <pc:sldChg chg="modSp add mod">
        <pc:chgData name="Jeremy Skog" userId="a89638cc770f275b" providerId="LiveId" clId="{2F0EE21A-D0F5-4D59-BDF7-D9A3D0C95DBC}" dt="2025-02-13T22:08:25.465" v="2861" actId="20577"/>
        <pc:sldMkLst>
          <pc:docMk/>
          <pc:sldMk cId="3835924025" sldId="2627"/>
        </pc:sldMkLst>
        <pc:spChg chg="mod">
          <ac:chgData name="Jeremy Skog" userId="a89638cc770f275b" providerId="LiveId" clId="{2F0EE21A-D0F5-4D59-BDF7-D9A3D0C95DBC}" dt="2025-02-13T22:07:38.151" v="2834" actId="20577"/>
          <ac:spMkLst>
            <pc:docMk/>
            <pc:sldMk cId="3835924025" sldId="2627"/>
            <ac:spMk id="2" creationId="{E7443B15-EBED-2BB9-197B-8EDC13253E5B}"/>
          </ac:spMkLst>
        </pc:spChg>
        <pc:spChg chg="mod">
          <ac:chgData name="Jeremy Skog" userId="a89638cc770f275b" providerId="LiveId" clId="{2F0EE21A-D0F5-4D59-BDF7-D9A3D0C95DBC}" dt="2025-02-13T22:08:10.991" v="2857" actId="27636"/>
          <ac:spMkLst>
            <pc:docMk/>
            <pc:sldMk cId="3835924025" sldId="2627"/>
            <ac:spMk id="3" creationId="{CC709A1C-5620-4B9F-96C7-B0AB7D13049B}"/>
          </ac:spMkLst>
        </pc:spChg>
        <pc:spChg chg="mod">
          <ac:chgData name="Jeremy Skog" userId="a89638cc770f275b" providerId="LiveId" clId="{2F0EE21A-D0F5-4D59-BDF7-D9A3D0C95DBC}" dt="2025-02-13T22:08:25.465" v="2861" actId="20577"/>
          <ac:spMkLst>
            <pc:docMk/>
            <pc:sldMk cId="3835924025" sldId="2627"/>
            <ac:spMk id="4" creationId="{929A3ADC-983F-D303-E575-1102910D71CB}"/>
          </ac:spMkLst>
        </pc:spChg>
      </pc:sldChg>
      <pc:sldChg chg="modSp add mod">
        <pc:chgData name="Jeremy Skog" userId="a89638cc770f275b" providerId="LiveId" clId="{2F0EE21A-D0F5-4D59-BDF7-D9A3D0C95DBC}" dt="2025-02-13T22:10:07.537" v="2925" actId="20577"/>
        <pc:sldMkLst>
          <pc:docMk/>
          <pc:sldMk cId="3162364371" sldId="2628"/>
        </pc:sldMkLst>
        <pc:spChg chg="mod">
          <ac:chgData name="Jeremy Skog" userId="a89638cc770f275b" providerId="LiveId" clId="{2F0EE21A-D0F5-4D59-BDF7-D9A3D0C95DBC}" dt="2025-02-13T22:09:32.852" v="2913" actId="20577"/>
          <ac:spMkLst>
            <pc:docMk/>
            <pc:sldMk cId="3162364371" sldId="2628"/>
            <ac:spMk id="2" creationId="{E1E68789-B2F1-4158-C1D4-74E31E361ADE}"/>
          </ac:spMkLst>
        </pc:spChg>
        <pc:spChg chg="mod">
          <ac:chgData name="Jeremy Skog" userId="a89638cc770f275b" providerId="LiveId" clId="{2F0EE21A-D0F5-4D59-BDF7-D9A3D0C95DBC}" dt="2025-02-13T22:09:50.723" v="2921" actId="20577"/>
          <ac:spMkLst>
            <pc:docMk/>
            <pc:sldMk cId="3162364371" sldId="2628"/>
            <ac:spMk id="3" creationId="{55443ACD-FB57-5C56-D850-B62D0EB2064B}"/>
          </ac:spMkLst>
        </pc:spChg>
        <pc:spChg chg="mod">
          <ac:chgData name="Jeremy Skog" userId="a89638cc770f275b" providerId="LiveId" clId="{2F0EE21A-D0F5-4D59-BDF7-D9A3D0C95DBC}" dt="2025-02-13T22:10:07.537" v="2925" actId="20577"/>
          <ac:spMkLst>
            <pc:docMk/>
            <pc:sldMk cId="3162364371" sldId="2628"/>
            <ac:spMk id="4" creationId="{9A2B5EB4-F18D-91E5-6023-D8F7D65B4684}"/>
          </ac:spMkLst>
        </pc:spChg>
      </pc:sldChg>
      <pc:sldChg chg="addSp delSp modSp add mod ord">
        <pc:chgData name="Jeremy Skog" userId="a89638cc770f275b" providerId="LiveId" clId="{2F0EE21A-D0F5-4D59-BDF7-D9A3D0C95DBC}" dt="2025-02-13T22:13:14.880" v="3027"/>
        <pc:sldMkLst>
          <pc:docMk/>
          <pc:sldMk cId="3734754334" sldId="2629"/>
        </pc:sldMkLst>
        <pc:spChg chg="mod">
          <ac:chgData name="Jeremy Skog" userId="a89638cc770f275b" providerId="LiveId" clId="{2F0EE21A-D0F5-4D59-BDF7-D9A3D0C95DBC}" dt="2025-02-13T22:10:18.423" v="2932" actId="20577"/>
          <ac:spMkLst>
            <pc:docMk/>
            <pc:sldMk cId="3734754334" sldId="2629"/>
            <ac:spMk id="2" creationId="{02405A24-0017-EDEA-E2F9-8FF2FD3345DD}"/>
          </ac:spMkLst>
        </pc:spChg>
        <pc:spChg chg="mod">
          <ac:chgData name="Jeremy Skog" userId="a89638cc770f275b" providerId="LiveId" clId="{2F0EE21A-D0F5-4D59-BDF7-D9A3D0C95DBC}" dt="2025-02-13T22:10:42.730" v="2941" actId="20577"/>
          <ac:spMkLst>
            <pc:docMk/>
            <pc:sldMk cId="3734754334" sldId="2629"/>
            <ac:spMk id="3" creationId="{C753C557-6804-56A2-7033-F46FA1B5F10D}"/>
          </ac:spMkLst>
        </pc:spChg>
        <pc:spChg chg="mod">
          <ac:chgData name="Jeremy Skog" userId="a89638cc770f275b" providerId="LiveId" clId="{2F0EE21A-D0F5-4D59-BDF7-D9A3D0C95DBC}" dt="2025-02-13T22:10:57.502" v="2945" actId="20577"/>
          <ac:spMkLst>
            <pc:docMk/>
            <pc:sldMk cId="3734754334" sldId="2629"/>
            <ac:spMk id="4" creationId="{511BB813-2CBC-DCFC-26AE-542205E93D4C}"/>
          </ac:spMkLst>
        </pc:spChg>
        <pc:spChg chg="add del">
          <ac:chgData name="Jeremy Skog" userId="a89638cc770f275b" providerId="LiveId" clId="{2F0EE21A-D0F5-4D59-BDF7-D9A3D0C95DBC}" dt="2025-02-13T22:11:11.257" v="2948" actId="22"/>
          <ac:spMkLst>
            <pc:docMk/>
            <pc:sldMk cId="3734754334" sldId="2629"/>
            <ac:spMk id="6" creationId="{474C2B6F-98C5-5880-596F-D7A2D6D53621}"/>
          </ac:spMkLst>
        </pc:spChg>
      </pc:sldChg>
      <pc:sldChg chg="modSp add mod ord">
        <pc:chgData name="Jeremy Skog" userId="a89638cc770f275b" providerId="LiveId" clId="{2F0EE21A-D0F5-4D59-BDF7-D9A3D0C95DBC}" dt="2025-02-13T22:13:06.005" v="3023"/>
        <pc:sldMkLst>
          <pc:docMk/>
          <pc:sldMk cId="2877345512" sldId="2630"/>
        </pc:sldMkLst>
        <pc:spChg chg="mod">
          <ac:chgData name="Jeremy Skog" userId="a89638cc770f275b" providerId="LiveId" clId="{2F0EE21A-D0F5-4D59-BDF7-D9A3D0C95DBC}" dt="2025-02-13T22:12:23.763" v="3009" actId="27636"/>
          <ac:spMkLst>
            <pc:docMk/>
            <pc:sldMk cId="2877345512" sldId="2630"/>
            <ac:spMk id="2" creationId="{EAAAAA04-3214-E0E3-9C1F-22A1136A61FA}"/>
          </ac:spMkLst>
        </pc:spChg>
        <pc:spChg chg="mod">
          <ac:chgData name="Jeremy Skog" userId="a89638cc770f275b" providerId="LiveId" clId="{2F0EE21A-D0F5-4D59-BDF7-D9A3D0C95DBC}" dt="2025-02-13T22:12:42.713" v="3017" actId="20577"/>
          <ac:spMkLst>
            <pc:docMk/>
            <pc:sldMk cId="2877345512" sldId="2630"/>
            <ac:spMk id="3" creationId="{8064F415-0DF4-101A-554B-F690CCBDAB96}"/>
          </ac:spMkLst>
        </pc:spChg>
        <pc:spChg chg="mod">
          <ac:chgData name="Jeremy Skog" userId="a89638cc770f275b" providerId="LiveId" clId="{2F0EE21A-D0F5-4D59-BDF7-D9A3D0C95DBC}" dt="2025-02-13T22:12:56.135" v="3021" actId="20577"/>
          <ac:spMkLst>
            <pc:docMk/>
            <pc:sldMk cId="2877345512" sldId="2630"/>
            <ac:spMk id="4" creationId="{CD83C2CD-A9B0-1790-1F02-33FB0E97ED2D}"/>
          </ac:spMkLst>
        </pc:spChg>
      </pc:sldChg>
      <pc:sldChg chg="addSp modSp add mod ord">
        <pc:chgData name="Jeremy Skog" userId="a89638cc770f275b" providerId="LiveId" clId="{2F0EE21A-D0F5-4D59-BDF7-D9A3D0C95DBC}" dt="2025-02-13T22:14:12.957" v="3060"/>
        <pc:sldMkLst>
          <pc:docMk/>
          <pc:sldMk cId="3298906300" sldId="2631"/>
        </pc:sldMkLst>
        <pc:spChg chg="mod">
          <ac:chgData name="Jeremy Skog" userId="a89638cc770f275b" providerId="LiveId" clId="{2F0EE21A-D0F5-4D59-BDF7-D9A3D0C95DBC}" dt="2025-02-13T22:13:32.988" v="3042" actId="20577"/>
          <ac:spMkLst>
            <pc:docMk/>
            <pc:sldMk cId="3298906300" sldId="2631"/>
            <ac:spMk id="2" creationId="{A68B023E-CCEB-5A75-39C5-881866E4DE54}"/>
          </ac:spMkLst>
        </pc:spChg>
        <pc:spChg chg="mod">
          <ac:chgData name="Jeremy Skog" userId="a89638cc770f275b" providerId="LiveId" clId="{2F0EE21A-D0F5-4D59-BDF7-D9A3D0C95DBC}" dt="2025-02-13T22:13:51.648" v="3054" actId="5793"/>
          <ac:spMkLst>
            <pc:docMk/>
            <pc:sldMk cId="3298906300" sldId="2631"/>
            <ac:spMk id="3" creationId="{BAC1B06F-18AE-7869-9809-3374A6885BF2}"/>
          </ac:spMkLst>
        </pc:spChg>
        <pc:spChg chg="mod">
          <ac:chgData name="Jeremy Skog" userId="a89638cc770f275b" providerId="LiveId" clId="{2F0EE21A-D0F5-4D59-BDF7-D9A3D0C95DBC}" dt="2025-02-13T22:14:05.423" v="3058" actId="20577"/>
          <ac:spMkLst>
            <pc:docMk/>
            <pc:sldMk cId="3298906300" sldId="2631"/>
            <ac:spMk id="4" creationId="{FC22089D-228E-C3A6-671B-FD00321E6A58}"/>
          </ac:spMkLst>
        </pc:spChg>
        <pc:spChg chg="add">
          <ac:chgData name="Jeremy Skog" userId="a89638cc770f275b" providerId="LiveId" clId="{2F0EE21A-D0F5-4D59-BDF7-D9A3D0C95DBC}" dt="2025-02-13T22:13:39.877" v="3043"/>
          <ac:spMkLst>
            <pc:docMk/>
            <pc:sldMk cId="3298906300" sldId="2631"/>
            <ac:spMk id="5" creationId="{F9C70DD0-BB2D-9D00-AC45-E5796BCD2D8F}"/>
          </ac:spMkLst>
        </pc:spChg>
      </pc:sldChg>
      <pc:sldChg chg="modSp add mod">
        <pc:chgData name="Jeremy Skog" userId="a89638cc770f275b" providerId="LiveId" clId="{2F0EE21A-D0F5-4D59-BDF7-D9A3D0C95DBC}" dt="2025-02-13T22:17:08.244" v="3122" actId="20577"/>
        <pc:sldMkLst>
          <pc:docMk/>
          <pc:sldMk cId="4150109337" sldId="2632"/>
        </pc:sldMkLst>
        <pc:spChg chg="mod">
          <ac:chgData name="Jeremy Skog" userId="a89638cc770f275b" providerId="LiveId" clId="{2F0EE21A-D0F5-4D59-BDF7-D9A3D0C95DBC}" dt="2025-02-13T22:16:33.198" v="3107"/>
          <ac:spMkLst>
            <pc:docMk/>
            <pc:sldMk cId="4150109337" sldId="2632"/>
            <ac:spMk id="2" creationId="{2A1169F8-F230-C375-3A34-DB23B0EC8C7A}"/>
          </ac:spMkLst>
        </pc:spChg>
        <pc:spChg chg="mod">
          <ac:chgData name="Jeremy Skog" userId="a89638cc770f275b" providerId="LiveId" clId="{2F0EE21A-D0F5-4D59-BDF7-D9A3D0C95DBC}" dt="2025-02-13T22:16:56.007" v="3118" actId="27636"/>
          <ac:spMkLst>
            <pc:docMk/>
            <pc:sldMk cId="4150109337" sldId="2632"/>
            <ac:spMk id="3" creationId="{870C3D88-B321-E416-FE32-7BAA7692DC61}"/>
          </ac:spMkLst>
        </pc:spChg>
        <pc:spChg chg="mod">
          <ac:chgData name="Jeremy Skog" userId="a89638cc770f275b" providerId="LiveId" clId="{2F0EE21A-D0F5-4D59-BDF7-D9A3D0C95DBC}" dt="2025-02-13T22:17:08.244" v="3122" actId="20577"/>
          <ac:spMkLst>
            <pc:docMk/>
            <pc:sldMk cId="4150109337" sldId="2632"/>
            <ac:spMk id="4" creationId="{93C66E22-C100-54D2-242A-7E26B5FF3F11}"/>
          </ac:spMkLst>
        </pc:spChg>
      </pc:sldChg>
      <pc:sldChg chg="modSp add mod ord">
        <pc:chgData name="Jeremy Skog" userId="a89638cc770f275b" providerId="LiveId" clId="{2F0EE21A-D0F5-4D59-BDF7-D9A3D0C95DBC}" dt="2025-02-13T22:18:52.790" v="3153"/>
        <pc:sldMkLst>
          <pc:docMk/>
          <pc:sldMk cId="2860584668" sldId="2633"/>
        </pc:sldMkLst>
        <pc:spChg chg="mod">
          <ac:chgData name="Jeremy Skog" userId="a89638cc770f275b" providerId="LiveId" clId="{2F0EE21A-D0F5-4D59-BDF7-D9A3D0C95DBC}" dt="2025-02-13T22:17:22.145" v="3124"/>
          <ac:spMkLst>
            <pc:docMk/>
            <pc:sldMk cId="2860584668" sldId="2633"/>
            <ac:spMk id="2" creationId="{111329AA-1EF9-F720-1C80-5428EB73FFB5}"/>
          </ac:spMkLst>
        </pc:spChg>
        <pc:spChg chg="mod">
          <ac:chgData name="Jeremy Skog" userId="a89638cc770f275b" providerId="LiveId" clId="{2F0EE21A-D0F5-4D59-BDF7-D9A3D0C95DBC}" dt="2025-02-13T22:17:41.893" v="3132" actId="20577"/>
          <ac:spMkLst>
            <pc:docMk/>
            <pc:sldMk cId="2860584668" sldId="2633"/>
            <ac:spMk id="3" creationId="{224B2FDF-5C9C-D77F-4F2E-D1F9F0C7C5A2}"/>
          </ac:spMkLst>
        </pc:spChg>
        <pc:spChg chg="mod">
          <ac:chgData name="Jeremy Skog" userId="a89638cc770f275b" providerId="LiveId" clId="{2F0EE21A-D0F5-4D59-BDF7-D9A3D0C95DBC}" dt="2025-02-13T22:17:57.583" v="3136" actId="20577"/>
          <ac:spMkLst>
            <pc:docMk/>
            <pc:sldMk cId="2860584668" sldId="2633"/>
            <ac:spMk id="4" creationId="{92E6C33A-56D7-4F92-4A9F-8EC0CD8BD7B4}"/>
          </ac:spMkLst>
        </pc:spChg>
      </pc:sldChg>
      <pc:sldChg chg="modSp add mod">
        <pc:chgData name="Jeremy Skog" userId="a89638cc770f275b" providerId="LiveId" clId="{2F0EE21A-D0F5-4D59-BDF7-D9A3D0C95DBC}" dt="2025-02-13T22:18:48.465" v="3151" actId="20577"/>
        <pc:sldMkLst>
          <pc:docMk/>
          <pc:sldMk cId="2754750089" sldId="2634"/>
        </pc:sldMkLst>
        <pc:spChg chg="mod">
          <ac:chgData name="Jeremy Skog" userId="a89638cc770f275b" providerId="LiveId" clId="{2F0EE21A-D0F5-4D59-BDF7-D9A3D0C95DBC}" dt="2025-02-13T22:18:11.200" v="3138"/>
          <ac:spMkLst>
            <pc:docMk/>
            <pc:sldMk cId="2754750089" sldId="2634"/>
            <ac:spMk id="2" creationId="{DB4B06DE-0247-5B6D-2115-D4416A22251B}"/>
          </ac:spMkLst>
        </pc:spChg>
        <pc:spChg chg="mod">
          <ac:chgData name="Jeremy Skog" userId="a89638cc770f275b" providerId="LiveId" clId="{2F0EE21A-D0F5-4D59-BDF7-D9A3D0C95DBC}" dt="2025-02-13T22:18:32.104" v="3146" actId="27636"/>
          <ac:spMkLst>
            <pc:docMk/>
            <pc:sldMk cId="2754750089" sldId="2634"/>
            <ac:spMk id="3" creationId="{93862FC6-1317-DD2A-61BA-994BD7359F5A}"/>
          </ac:spMkLst>
        </pc:spChg>
        <pc:spChg chg="mod">
          <ac:chgData name="Jeremy Skog" userId="a89638cc770f275b" providerId="LiveId" clId="{2F0EE21A-D0F5-4D59-BDF7-D9A3D0C95DBC}" dt="2025-02-13T22:18:48.465" v="3151" actId="20577"/>
          <ac:spMkLst>
            <pc:docMk/>
            <pc:sldMk cId="2754750089" sldId="2634"/>
            <ac:spMk id="4" creationId="{F7CA4CCE-80DF-58E4-A63A-501F39CF3107}"/>
          </ac:spMkLst>
        </pc:spChg>
      </pc:sldChg>
      <pc:sldChg chg="modSp add mod">
        <pc:chgData name="Jeremy Skog" userId="a89638cc770f275b" providerId="LiveId" clId="{2F0EE21A-D0F5-4D59-BDF7-D9A3D0C95DBC}" dt="2025-02-13T22:19:46.186" v="3177" actId="20577"/>
        <pc:sldMkLst>
          <pc:docMk/>
          <pc:sldMk cId="1881541572" sldId="2635"/>
        </pc:sldMkLst>
        <pc:spChg chg="mod">
          <ac:chgData name="Jeremy Skog" userId="a89638cc770f275b" providerId="LiveId" clId="{2F0EE21A-D0F5-4D59-BDF7-D9A3D0C95DBC}" dt="2025-02-13T22:19:08.363" v="3157" actId="20577"/>
          <ac:spMkLst>
            <pc:docMk/>
            <pc:sldMk cId="1881541572" sldId="2635"/>
            <ac:spMk id="2" creationId="{95781DA4-C9F2-527A-A173-147839EE2925}"/>
          </ac:spMkLst>
        </pc:spChg>
        <pc:spChg chg="mod">
          <ac:chgData name="Jeremy Skog" userId="a89638cc770f275b" providerId="LiveId" clId="{2F0EE21A-D0F5-4D59-BDF7-D9A3D0C95DBC}" dt="2025-02-13T22:19:31.975" v="3173" actId="20577"/>
          <ac:spMkLst>
            <pc:docMk/>
            <pc:sldMk cId="1881541572" sldId="2635"/>
            <ac:spMk id="3" creationId="{AE717720-11B9-16BB-314B-2178E4E4EC6C}"/>
          </ac:spMkLst>
        </pc:spChg>
        <pc:spChg chg="mod">
          <ac:chgData name="Jeremy Skog" userId="a89638cc770f275b" providerId="LiveId" clId="{2F0EE21A-D0F5-4D59-BDF7-D9A3D0C95DBC}" dt="2025-02-13T22:19:46.186" v="3177" actId="20577"/>
          <ac:spMkLst>
            <pc:docMk/>
            <pc:sldMk cId="1881541572" sldId="2635"/>
            <ac:spMk id="4" creationId="{AA2CC6DD-47BD-8857-8726-CD8D5AA998ED}"/>
          </ac:spMkLst>
        </pc:spChg>
      </pc:sldChg>
      <pc:sldChg chg="modSp add mod">
        <pc:chgData name="Jeremy Skog" userId="a89638cc770f275b" providerId="LiveId" clId="{2F0EE21A-D0F5-4D59-BDF7-D9A3D0C95DBC}" dt="2025-02-13T22:22:22.984" v="3249" actId="20577"/>
        <pc:sldMkLst>
          <pc:docMk/>
          <pc:sldMk cId="3985037109" sldId="2636"/>
        </pc:sldMkLst>
        <pc:spChg chg="mod">
          <ac:chgData name="Jeremy Skog" userId="a89638cc770f275b" providerId="LiveId" clId="{2F0EE21A-D0F5-4D59-BDF7-D9A3D0C95DBC}" dt="2025-02-13T22:21:48.690" v="3237" actId="20577"/>
          <ac:spMkLst>
            <pc:docMk/>
            <pc:sldMk cId="3985037109" sldId="2636"/>
            <ac:spMk id="2" creationId="{FB3A873F-F004-0974-5BED-590FF193D279}"/>
          </ac:spMkLst>
        </pc:spChg>
        <pc:spChg chg="mod">
          <ac:chgData name="Jeremy Skog" userId="a89638cc770f275b" providerId="LiveId" clId="{2F0EE21A-D0F5-4D59-BDF7-D9A3D0C95DBC}" dt="2025-02-13T22:22:08.569" v="3245" actId="27636"/>
          <ac:spMkLst>
            <pc:docMk/>
            <pc:sldMk cId="3985037109" sldId="2636"/>
            <ac:spMk id="3" creationId="{AB8F6C24-5B40-DE3F-7020-09B1D60D527C}"/>
          </ac:spMkLst>
        </pc:spChg>
        <pc:spChg chg="mod">
          <ac:chgData name="Jeremy Skog" userId="a89638cc770f275b" providerId="LiveId" clId="{2F0EE21A-D0F5-4D59-BDF7-D9A3D0C95DBC}" dt="2025-02-13T22:22:22.984" v="3249" actId="20577"/>
          <ac:spMkLst>
            <pc:docMk/>
            <pc:sldMk cId="3985037109" sldId="2636"/>
            <ac:spMk id="4" creationId="{A89A9DA6-2B8B-12FE-D90C-47699A0A17B3}"/>
          </ac:spMkLst>
        </pc:spChg>
      </pc:sldChg>
      <pc:sldChg chg="addSp modSp add mod">
        <pc:chgData name="Jeremy Skog" userId="a89638cc770f275b" providerId="LiveId" clId="{2F0EE21A-D0F5-4D59-BDF7-D9A3D0C95DBC}" dt="2025-02-13T22:23:19.469" v="3273" actId="20577"/>
        <pc:sldMkLst>
          <pc:docMk/>
          <pc:sldMk cId="3391310661" sldId="2637"/>
        </pc:sldMkLst>
        <pc:spChg chg="mod">
          <ac:chgData name="Jeremy Skog" userId="a89638cc770f275b" providerId="LiveId" clId="{2F0EE21A-D0F5-4D59-BDF7-D9A3D0C95DBC}" dt="2025-02-13T22:22:34.630" v="3258" actId="20577"/>
          <ac:spMkLst>
            <pc:docMk/>
            <pc:sldMk cId="3391310661" sldId="2637"/>
            <ac:spMk id="2" creationId="{5408B8F0-5D03-45D2-5AE1-6053D28C3570}"/>
          </ac:spMkLst>
        </pc:spChg>
        <pc:spChg chg="mod">
          <ac:chgData name="Jeremy Skog" userId="a89638cc770f275b" providerId="LiveId" clId="{2F0EE21A-D0F5-4D59-BDF7-D9A3D0C95DBC}" dt="2025-02-13T22:23:00.547" v="3268" actId="20577"/>
          <ac:spMkLst>
            <pc:docMk/>
            <pc:sldMk cId="3391310661" sldId="2637"/>
            <ac:spMk id="3" creationId="{AE8688EB-A838-56CA-7FB4-AD73D951C52B}"/>
          </ac:spMkLst>
        </pc:spChg>
        <pc:spChg chg="mod">
          <ac:chgData name="Jeremy Skog" userId="a89638cc770f275b" providerId="LiveId" clId="{2F0EE21A-D0F5-4D59-BDF7-D9A3D0C95DBC}" dt="2025-02-13T22:23:19.469" v="3273" actId="20577"/>
          <ac:spMkLst>
            <pc:docMk/>
            <pc:sldMk cId="3391310661" sldId="2637"/>
            <ac:spMk id="4" creationId="{4BED6171-417F-2C95-3417-69F2169C8213}"/>
          </ac:spMkLst>
        </pc:spChg>
        <pc:spChg chg="add">
          <ac:chgData name="Jeremy Skog" userId="a89638cc770f275b" providerId="LiveId" clId="{2F0EE21A-D0F5-4D59-BDF7-D9A3D0C95DBC}" dt="2025-02-13T22:23:12.568" v="3269"/>
          <ac:spMkLst>
            <pc:docMk/>
            <pc:sldMk cId="3391310661" sldId="2637"/>
            <ac:spMk id="5" creationId="{EE3127D5-E9AE-EE77-2EE8-CE8FFC529999}"/>
          </ac:spMkLst>
        </pc:spChg>
      </pc:sldChg>
      <pc:sldChg chg="modSp add mod">
        <pc:chgData name="Jeremy Skog" userId="a89638cc770f275b" providerId="LiveId" clId="{2F0EE21A-D0F5-4D59-BDF7-D9A3D0C95DBC}" dt="2025-02-13T22:24:11.788" v="3288" actId="20577"/>
        <pc:sldMkLst>
          <pc:docMk/>
          <pc:sldMk cId="1808778749" sldId="2638"/>
        </pc:sldMkLst>
        <pc:spChg chg="mod">
          <ac:chgData name="Jeremy Skog" userId="a89638cc770f275b" providerId="LiveId" clId="{2F0EE21A-D0F5-4D59-BDF7-D9A3D0C95DBC}" dt="2025-02-13T22:23:36.116" v="3276" actId="27636"/>
          <ac:spMkLst>
            <pc:docMk/>
            <pc:sldMk cId="1808778749" sldId="2638"/>
            <ac:spMk id="2" creationId="{559A7AD6-3710-9379-A68E-59037066F691}"/>
          </ac:spMkLst>
        </pc:spChg>
        <pc:spChg chg="mod">
          <ac:chgData name="Jeremy Skog" userId="a89638cc770f275b" providerId="LiveId" clId="{2F0EE21A-D0F5-4D59-BDF7-D9A3D0C95DBC}" dt="2025-02-13T22:23:56.868" v="3284" actId="20577"/>
          <ac:spMkLst>
            <pc:docMk/>
            <pc:sldMk cId="1808778749" sldId="2638"/>
            <ac:spMk id="3" creationId="{46675DE4-AD60-63C5-F89F-B9F3E1A93F4E}"/>
          </ac:spMkLst>
        </pc:spChg>
        <pc:spChg chg="mod">
          <ac:chgData name="Jeremy Skog" userId="a89638cc770f275b" providerId="LiveId" clId="{2F0EE21A-D0F5-4D59-BDF7-D9A3D0C95DBC}" dt="2025-02-13T22:24:11.788" v="3288" actId="20577"/>
          <ac:spMkLst>
            <pc:docMk/>
            <pc:sldMk cId="1808778749" sldId="2638"/>
            <ac:spMk id="4" creationId="{556DD955-D9F3-5542-B988-0A5EE8A079C4}"/>
          </ac:spMkLst>
        </pc:spChg>
      </pc:sldChg>
      <pc:sldChg chg="addSp modSp add mod">
        <pc:chgData name="Jeremy Skog" userId="a89638cc770f275b" providerId="LiveId" clId="{2F0EE21A-D0F5-4D59-BDF7-D9A3D0C95DBC}" dt="2025-02-13T22:30:29.080" v="3372" actId="20577"/>
        <pc:sldMkLst>
          <pc:docMk/>
          <pc:sldMk cId="414197300" sldId="2639"/>
        </pc:sldMkLst>
        <pc:spChg chg="mod">
          <ac:chgData name="Jeremy Skog" userId="a89638cc770f275b" providerId="LiveId" clId="{2F0EE21A-D0F5-4D59-BDF7-D9A3D0C95DBC}" dt="2025-02-13T22:29:50.591" v="3361"/>
          <ac:spMkLst>
            <pc:docMk/>
            <pc:sldMk cId="414197300" sldId="2639"/>
            <ac:spMk id="2" creationId="{9356EEDC-15B6-CBDB-8C95-246E970F7BF6}"/>
          </ac:spMkLst>
        </pc:spChg>
        <pc:spChg chg="mod">
          <ac:chgData name="Jeremy Skog" userId="a89638cc770f275b" providerId="LiveId" clId="{2F0EE21A-D0F5-4D59-BDF7-D9A3D0C95DBC}" dt="2025-02-13T22:30:10.938" v="3367" actId="20577"/>
          <ac:spMkLst>
            <pc:docMk/>
            <pc:sldMk cId="414197300" sldId="2639"/>
            <ac:spMk id="3" creationId="{A53FB0A5-0BAD-4C5B-7DC3-F07ACEBFEF5C}"/>
          </ac:spMkLst>
        </pc:spChg>
        <pc:spChg chg="mod">
          <ac:chgData name="Jeremy Skog" userId="a89638cc770f275b" providerId="LiveId" clId="{2F0EE21A-D0F5-4D59-BDF7-D9A3D0C95DBC}" dt="2025-02-13T22:30:29.080" v="3372" actId="20577"/>
          <ac:spMkLst>
            <pc:docMk/>
            <pc:sldMk cId="414197300" sldId="2639"/>
            <ac:spMk id="4" creationId="{B346539A-509B-CECC-ADCF-60217C67D49E}"/>
          </ac:spMkLst>
        </pc:spChg>
        <pc:spChg chg="add">
          <ac:chgData name="Jeremy Skog" userId="a89638cc770f275b" providerId="LiveId" clId="{2F0EE21A-D0F5-4D59-BDF7-D9A3D0C95DBC}" dt="2025-02-13T22:28:16.900" v="3326"/>
          <ac:spMkLst>
            <pc:docMk/>
            <pc:sldMk cId="414197300" sldId="2639"/>
            <ac:spMk id="5" creationId="{EAA65A46-D012-A41F-51C9-EB84DCB7D929}"/>
          </ac:spMkLst>
        </pc:spChg>
      </pc:sldChg>
      <pc:sldChg chg="add ord">
        <pc:chgData name="Jeremy Skog" userId="a89638cc770f275b" providerId="LiveId" clId="{2F0EE21A-D0F5-4D59-BDF7-D9A3D0C95DBC}" dt="2025-02-13T22:29:37.400" v="3360"/>
        <pc:sldMkLst>
          <pc:docMk/>
          <pc:sldMk cId="1091408115" sldId="2640"/>
        </pc:sldMkLst>
      </pc:sldChg>
      <pc:sldChg chg="new del">
        <pc:chgData name="Jeremy Skog" userId="a89638cc770f275b" providerId="LiveId" clId="{2F0EE21A-D0F5-4D59-BDF7-D9A3D0C95DBC}" dt="2025-02-13T22:27:03.639" v="3315" actId="2696"/>
        <pc:sldMkLst>
          <pc:docMk/>
          <pc:sldMk cId="3761944505" sldId="2640"/>
        </pc:sldMkLst>
      </pc:sldChg>
      <pc:sldChg chg="addSp modSp add mod">
        <pc:chgData name="Jeremy Skog" userId="a89638cc770f275b" providerId="LiveId" clId="{2F0EE21A-D0F5-4D59-BDF7-D9A3D0C95DBC}" dt="2025-02-13T22:31:55.324" v="3429" actId="20577"/>
        <pc:sldMkLst>
          <pc:docMk/>
          <pc:sldMk cId="4168232686" sldId="2641"/>
        </pc:sldMkLst>
        <pc:spChg chg="mod">
          <ac:chgData name="Jeremy Skog" userId="a89638cc770f275b" providerId="LiveId" clId="{2F0EE21A-D0F5-4D59-BDF7-D9A3D0C95DBC}" dt="2025-02-13T22:31:39.461" v="3424" actId="20577"/>
          <ac:spMkLst>
            <pc:docMk/>
            <pc:sldMk cId="4168232686" sldId="2641"/>
            <ac:spMk id="2" creationId="{C12282B7-8CCA-5465-A6CB-81B8938700A7}"/>
          </ac:spMkLst>
        </pc:spChg>
        <pc:spChg chg="mod">
          <ac:chgData name="Jeremy Skog" userId="a89638cc770f275b" providerId="LiveId" clId="{2F0EE21A-D0F5-4D59-BDF7-D9A3D0C95DBC}" dt="2025-02-13T22:31:35.063" v="3414" actId="27636"/>
          <ac:spMkLst>
            <pc:docMk/>
            <pc:sldMk cId="4168232686" sldId="2641"/>
            <ac:spMk id="3" creationId="{DD6B2FCF-812C-9A50-04B8-47BD70CB6BE9}"/>
          </ac:spMkLst>
        </pc:spChg>
        <pc:spChg chg="mod">
          <ac:chgData name="Jeremy Skog" userId="a89638cc770f275b" providerId="LiveId" clId="{2F0EE21A-D0F5-4D59-BDF7-D9A3D0C95DBC}" dt="2025-02-13T22:31:55.324" v="3429" actId="20577"/>
          <ac:spMkLst>
            <pc:docMk/>
            <pc:sldMk cId="4168232686" sldId="2641"/>
            <ac:spMk id="4" creationId="{D7F41D6C-D2AE-7924-BBFD-FDC3FBE3A98F}"/>
          </ac:spMkLst>
        </pc:spChg>
        <pc:spChg chg="add">
          <ac:chgData name="Jeremy Skog" userId="a89638cc770f275b" providerId="LiveId" clId="{2F0EE21A-D0F5-4D59-BDF7-D9A3D0C95DBC}" dt="2025-02-13T22:31:46.701" v="3425"/>
          <ac:spMkLst>
            <pc:docMk/>
            <pc:sldMk cId="4168232686" sldId="2641"/>
            <ac:spMk id="5" creationId="{DC669A6F-C87C-4F3D-83E2-AD3F729CEE49}"/>
          </ac:spMkLst>
        </pc:spChg>
      </pc:sldChg>
      <pc:sldChg chg="modSp add mod">
        <pc:chgData name="Jeremy Skog" userId="a89638cc770f275b" providerId="LiveId" clId="{2F0EE21A-D0F5-4D59-BDF7-D9A3D0C95DBC}" dt="2025-02-13T22:33:24.147" v="3489" actId="20577"/>
        <pc:sldMkLst>
          <pc:docMk/>
          <pc:sldMk cId="2966152511" sldId="2642"/>
        </pc:sldMkLst>
        <pc:spChg chg="mod">
          <ac:chgData name="Jeremy Skog" userId="a89638cc770f275b" providerId="LiveId" clId="{2F0EE21A-D0F5-4D59-BDF7-D9A3D0C95DBC}" dt="2025-02-13T22:32:15.097" v="3451" actId="20577"/>
          <ac:spMkLst>
            <pc:docMk/>
            <pc:sldMk cId="2966152511" sldId="2642"/>
            <ac:spMk id="2" creationId="{7036B01B-E410-0F8E-3F71-B31810651A49}"/>
          </ac:spMkLst>
        </pc:spChg>
        <pc:spChg chg="mod">
          <ac:chgData name="Jeremy Skog" userId="a89638cc770f275b" providerId="LiveId" clId="{2F0EE21A-D0F5-4D59-BDF7-D9A3D0C95DBC}" dt="2025-02-13T22:32:25.360" v="3461" actId="27636"/>
          <ac:spMkLst>
            <pc:docMk/>
            <pc:sldMk cId="2966152511" sldId="2642"/>
            <ac:spMk id="3" creationId="{820F6F7C-741A-75A4-E66D-E63B0093E0A2}"/>
          </ac:spMkLst>
        </pc:spChg>
        <pc:spChg chg="mod">
          <ac:chgData name="Jeremy Skog" userId="a89638cc770f275b" providerId="LiveId" clId="{2F0EE21A-D0F5-4D59-BDF7-D9A3D0C95DBC}" dt="2025-02-13T22:33:24.147" v="3489" actId="20577"/>
          <ac:spMkLst>
            <pc:docMk/>
            <pc:sldMk cId="2966152511" sldId="2642"/>
            <ac:spMk id="4" creationId="{36F96777-E8E4-E9F3-7A4B-AA8BA5E20058}"/>
          </ac:spMkLst>
        </pc:spChg>
      </pc:sldChg>
      <pc:sldChg chg="modSp add mod">
        <pc:chgData name="Jeremy Skog" userId="a89638cc770f275b" providerId="LiveId" clId="{2F0EE21A-D0F5-4D59-BDF7-D9A3D0C95DBC}" dt="2025-02-13T22:33:20.589" v="3488" actId="20577"/>
        <pc:sldMkLst>
          <pc:docMk/>
          <pc:sldMk cId="1114795402" sldId="2643"/>
        </pc:sldMkLst>
        <pc:spChg chg="mod">
          <ac:chgData name="Jeremy Skog" userId="a89638cc770f275b" providerId="LiveId" clId="{2F0EE21A-D0F5-4D59-BDF7-D9A3D0C95DBC}" dt="2025-02-13T22:32:47.891" v="3474" actId="20577"/>
          <ac:spMkLst>
            <pc:docMk/>
            <pc:sldMk cId="1114795402" sldId="2643"/>
            <ac:spMk id="2" creationId="{4F3F5CB4-DC45-C948-AF4A-3D2C834C3283}"/>
          </ac:spMkLst>
        </pc:spChg>
        <pc:spChg chg="mod">
          <ac:chgData name="Jeremy Skog" userId="a89638cc770f275b" providerId="LiveId" clId="{2F0EE21A-D0F5-4D59-BDF7-D9A3D0C95DBC}" dt="2025-02-13T22:33:05.297" v="3482" actId="20577"/>
          <ac:spMkLst>
            <pc:docMk/>
            <pc:sldMk cId="1114795402" sldId="2643"/>
            <ac:spMk id="3" creationId="{66B38CB1-7775-0BA9-AE82-0F8E75ED01C9}"/>
          </ac:spMkLst>
        </pc:spChg>
        <pc:spChg chg="mod">
          <ac:chgData name="Jeremy Skog" userId="a89638cc770f275b" providerId="LiveId" clId="{2F0EE21A-D0F5-4D59-BDF7-D9A3D0C95DBC}" dt="2025-02-13T22:33:20.589" v="3488" actId="20577"/>
          <ac:spMkLst>
            <pc:docMk/>
            <pc:sldMk cId="1114795402" sldId="2643"/>
            <ac:spMk id="4" creationId="{E28CCE9A-E8DB-DAA9-2925-4E08D2B3AA91}"/>
          </ac:spMkLst>
        </pc:spChg>
      </pc:sldChg>
      <pc:sldChg chg="modSp add mod">
        <pc:chgData name="Jeremy Skog" userId="a89638cc770f275b" providerId="LiveId" clId="{2F0EE21A-D0F5-4D59-BDF7-D9A3D0C95DBC}" dt="2025-02-13T22:34:17.017" v="3521" actId="20577"/>
        <pc:sldMkLst>
          <pc:docMk/>
          <pc:sldMk cId="1864952474" sldId="2644"/>
        </pc:sldMkLst>
        <pc:spChg chg="mod">
          <ac:chgData name="Jeremy Skog" userId="a89638cc770f275b" providerId="LiveId" clId="{2F0EE21A-D0F5-4D59-BDF7-D9A3D0C95DBC}" dt="2025-02-13T22:33:39.471" v="3501" actId="20577"/>
          <ac:spMkLst>
            <pc:docMk/>
            <pc:sldMk cId="1864952474" sldId="2644"/>
            <ac:spMk id="2" creationId="{21E32839-6DD1-7198-3FCA-720918CE6D1E}"/>
          </ac:spMkLst>
        </pc:spChg>
        <pc:spChg chg="mod">
          <ac:chgData name="Jeremy Skog" userId="a89638cc770f275b" providerId="LiveId" clId="{2F0EE21A-D0F5-4D59-BDF7-D9A3D0C95DBC}" dt="2025-02-13T22:34:03.171" v="3516" actId="255"/>
          <ac:spMkLst>
            <pc:docMk/>
            <pc:sldMk cId="1864952474" sldId="2644"/>
            <ac:spMk id="3" creationId="{4CE98AEB-B8F1-C9EC-2F49-EFE0200754AE}"/>
          </ac:spMkLst>
        </pc:spChg>
        <pc:spChg chg="mod">
          <ac:chgData name="Jeremy Skog" userId="a89638cc770f275b" providerId="LiveId" clId="{2F0EE21A-D0F5-4D59-BDF7-D9A3D0C95DBC}" dt="2025-02-13T22:34:17.017" v="3521" actId="20577"/>
          <ac:spMkLst>
            <pc:docMk/>
            <pc:sldMk cId="1864952474" sldId="2644"/>
            <ac:spMk id="4" creationId="{1F88187F-6008-6144-2F65-75FA98AF76AB}"/>
          </ac:spMkLst>
        </pc:spChg>
      </pc:sldChg>
      <pc:sldChg chg="modSp add mod">
        <pc:chgData name="Jeremy Skog" userId="a89638cc770f275b" providerId="LiveId" clId="{2F0EE21A-D0F5-4D59-BDF7-D9A3D0C95DBC}" dt="2025-02-13T22:35:13.227" v="3541" actId="20577"/>
        <pc:sldMkLst>
          <pc:docMk/>
          <pc:sldMk cId="767300540" sldId="2645"/>
        </pc:sldMkLst>
        <pc:spChg chg="mod">
          <ac:chgData name="Jeremy Skog" userId="a89638cc770f275b" providerId="LiveId" clId="{2F0EE21A-D0F5-4D59-BDF7-D9A3D0C95DBC}" dt="2025-02-13T22:34:33.909" v="3530" actId="20577"/>
          <ac:spMkLst>
            <pc:docMk/>
            <pc:sldMk cId="767300540" sldId="2645"/>
            <ac:spMk id="2" creationId="{AD3F498B-9170-C481-FC64-5B3679E18598}"/>
          </ac:spMkLst>
        </pc:spChg>
        <pc:spChg chg="mod">
          <ac:chgData name="Jeremy Skog" userId="a89638cc770f275b" providerId="LiveId" clId="{2F0EE21A-D0F5-4D59-BDF7-D9A3D0C95DBC}" dt="2025-02-13T22:34:56.571" v="3536" actId="20577"/>
          <ac:spMkLst>
            <pc:docMk/>
            <pc:sldMk cId="767300540" sldId="2645"/>
            <ac:spMk id="3" creationId="{7FE7C70E-3A79-6FA9-A8D5-C5E53081E961}"/>
          </ac:spMkLst>
        </pc:spChg>
        <pc:spChg chg="mod">
          <ac:chgData name="Jeremy Skog" userId="a89638cc770f275b" providerId="LiveId" clId="{2F0EE21A-D0F5-4D59-BDF7-D9A3D0C95DBC}" dt="2025-02-13T22:35:13.227" v="3541" actId="20577"/>
          <ac:spMkLst>
            <pc:docMk/>
            <pc:sldMk cId="767300540" sldId="2645"/>
            <ac:spMk id="4" creationId="{0A226793-F49D-FB07-3E83-9941632E4BC7}"/>
          </ac:spMkLst>
        </pc:spChg>
      </pc:sldChg>
      <pc:sldChg chg="modSp add mod">
        <pc:chgData name="Jeremy Skog" userId="a89638cc770f275b" providerId="LiveId" clId="{2F0EE21A-D0F5-4D59-BDF7-D9A3D0C95DBC}" dt="2025-02-13T22:35:53.808" v="3558" actId="20577"/>
        <pc:sldMkLst>
          <pc:docMk/>
          <pc:sldMk cId="3581020452" sldId="2646"/>
        </pc:sldMkLst>
        <pc:spChg chg="mod">
          <ac:chgData name="Jeremy Skog" userId="a89638cc770f275b" providerId="LiveId" clId="{2F0EE21A-D0F5-4D59-BDF7-D9A3D0C95DBC}" dt="2025-02-13T22:35:23.094" v="3547" actId="20577"/>
          <ac:spMkLst>
            <pc:docMk/>
            <pc:sldMk cId="3581020452" sldId="2646"/>
            <ac:spMk id="2" creationId="{6AED9C00-C0CA-31DE-CEEE-3A38793F8E1A}"/>
          </ac:spMkLst>
        </pc:spChg>
        <pc:spChg chg="mod">
          <ac:chgData name="Jeremy Skog" userId="a89638cc770f275b" providerId="LiveId" clId="{2F0EE21A-D0F5-4D59-BDF7-D9A3D0C95DBC}" dt="2025-02-13T22:35:42.361" v="3554" actId="6549"/>
          <ac:spMkLst>
            <pc:docMk/>
            <pc:sldMk cId="3581020452" sldId="2646"/>
            <ac:spMk id="3" creationId="{4D72B9E0-F830-B829-C8CF-4E9B8E5CC607}"/>
          </ac:spMkLst>
        </pc:spChg>
        <pc:spChg chg="mod">
          <ac:chgData name="Jeremy Skog" userId="a89638cc770f275b" providerId="LiveId" clId="{2F0EE21A-D0F5-4D59-BDF7-D9A3D0C95DBC}" dt="2025-02-13T22:35:53.808" v="3558" actId="20577"/>
          <ac:spMkLst>
            <pc:docMk/>
            <pc:sldMk cId="3581020452" sldId="2646"/>
            <ac:spMk id="4" creationId="{54BB5ECC-01A1-80CF-0FB5-BB4163905AC2}"/>
          </ac:spMkLst>
        </pc:spChg>
      </pc:sldChg>
      <pc:sldChg chg="modSp add mod">
        <pc:chgData name="Jeremy Skog" userId="a89638cc770f275b" providerId="LiveId" clId="{2F0EE21A-D0F5-4D59-BDF7-D9A3D0C95DBC}" dt="2025-02-13T22:36:33.220" v="3579" actId="20577"/>
        <pc:sldMkLst>
          <pc:docMk/>
          <pc:sldMk cId="2051773018" sldId="2647"/>
        </pc:sldMkLst>
        <pc:spChg chg="mod">
          <ac:chgData name="Jeremy Skog" userId="a89638cc770f275b" providerId="LiveId" clId="{2F0EE21A-D0F5-4D59-BDF7-D9A3D0C95DBC}" dt="2025-02-13T22:36:03.931" v="3568" actId="20577"/>
          <ac:spMkLst>
            <pc:docMk/>
            <pc:sldMk cId="2051773018" sldId="2647"/>
            <ac:spMk id="2" creationId="{C32DC3EC-3932-CDD0-13A8-0E4FB9A5B068}"/>
          </ac:spMkLst>
        </pc:spChg>
        <pc:spChg chg="mod">
          <ac:chgData name="Jeremy Skog" userId="a89638cc770f275b" providerId="LiveId" clId="{2F0EE21A-D0F5-4D59-BDF7-D9A3D0C95DBC}" dt="2025-02-13T22:36:21.462" v="3575" actId="20577"/>
          <ac:spMkLst>
            <pc:docMk/>
            <pc:sldMk cId="2051773018" sldId="2647"/>
            <ac:spMk id="3" creationId="{16502F22-FD4F-D502-D81A-E43125FB9EB1}"/>
          </ac:spMkLst>
        </pc:spChg>
        <pc:spChg chg="mod">
          <ac:chgData name="Jeremy Skog" userId="a89638cc770f275b" providerId="LiveId" clId="{2F0EE21A-D0F5-4D59-BDF7-D9A3D0C95DBC}" dt="2025-02-13T22:36:33.220" v="3579" actId="20577"/>
          <ac:spMkLst>
            <pc:docMk/>
            <pc:sldMk cId="2051773018" sldId="2647"/>
            <ac:spMk id="4" creationId="{8B512D5A-723F-1DAD-D2EB-75B4648841A4}"/>
          </ac:spMkLst>
        </pc:spChg>
      </pc:sldChg>
      <pc:sldChg chg="modSp add mod">
        <pc:chgData name="Jeremy Skog" userId="a89638cc770f275b" providerId="LiveId" clId="{2F0EE21A-D0F5-4D59-BDF7-D9A3D0C95DBC}" dt="2025-02-13T22:37:12.511" v="3591" actId="20577"/>
        <pc:sldMkLst>
          <pc:docMk/>
          <pc:sldMk cId="3833331359" sldId="2648"/>
        </pc:sldMkLst>
        <pc:spChg chg="mod">
          <ac:chgData name="Jeremy Skog" userId="a89638cc770f275b" providerId="LiveId" clId="{2F0EE21A-D0F5-4D59-BDF7-D9A3D0C95DBC}" dt="2025-02-13T22:36:42.245" v="3581"/>
          <ac:spMkLst>
            <pc:docMk/>
            <pc:sldMk cId="3833331359" sldId="2648"/>
            <ac:spMk id="2" creationId="{35E8F0FD-D149-EA51-28AE-148FFC26F48D}"/>
          </ac:spMkLst>
        </pc:spChg>
        <pc:spChg chg="mod">
          <ac:chgData name="Jeremy Skog" userId="a89638cc770f275b" providerId="LiveId" clId="{2F0EE21A-D0F5-4D59-BDF7-D9A3D0C95DBC}" dt="2025-02-13T22:36:59.218" v="3587" actId="20577"/>
          <ac:spMkLst>
            <pc:docMk/>
            <pc:sldMk cId="3833331359" sldId="2648"/>
            <ac:spMk id="3" creationId="{292C6522-696D-1E89-469E-1F2289247387}"/>
          </ac:spMkLst>
        </pc:spChg>
        <pc:spChg chg="mod">
          <ac:chgData name="Jeremy Skog" userId="a89638cc770f275b" providerId="LiveId" clId="{2F0EE21A-D0F5-4D59-BDF7-D9A3D0C95DBC}" dt="2025-02-13T22:37:12.511" v="3591" actId="20577"/>
          <ac:spMkLst>
            <pc:docMk/>
            <pc:sldMk cId="3833331359" sldId="2648"/>
            <ac:spMk id="4" creationId="{8F6267A9-A3D0-BFC0-DF74-4986427F4081}"/>
          </ac:spMkLst>
        </pc:spChg>
      </pc:sldChg>
      <pc:sldChg chg="addSp modSp add mod">
        <pc:chgData name="Jeremy Skog" userId="a89638cc770f275b" providerId="LiveId" clId="{2F0EE21A-D0F5-4D59-BDF7-D9A3D0C95DBC}" dt="2025-02-13T22:38:15.222" v="3619" actId="20577"/>
        <pc:sldMkLst>
          <pc:docMk/>
          <pc:sldMk cId="1781564319" sldId="2649"/>
        </pc:sldMkLst>
        <pc:spChg chg="mod">
          <ac:chgData name="Jeremy Skog" userId="a89638cc770f275b" providerId="LiveId" clId="{2F0EE21A-D0F5-4D59-BDF7-D9A3D0C95DBC}" dt="2025-02-13T22:37:33.478" v="3603" actId="20577"/>
          <ac:spMkLst>
            <pc:docMk/>
            <pc:sldMk cId="1781564319" sldId="2649"/>
            <ac:spMk id="2" creationId="{305AF57C-D236-D215-A522-BB7DA02C2ED2}"/>
          </ac:spMkLst>
        </pc:spChg>
        <pc:spChg chg="mod">
          <ac:chgData name="Jeremy Skog" userId="a89638cc770f275b" providerId="LiveId" clId="{2F0EE21A-D0F5-4D59-BDF7-D9A3D0C95DBC}" dt="2025-02-13T22:38:04.102" v="3615" actId="20577"/>
          <ac:spMkLst>
            <pc:docMk/>
            <pc:sldMk cId="1781564319" sldId="2649"/>
            <ac:spMk id="3" creationId="{7335BB6F-0403-7747-ED0E-15DD48229B4A}"/>
          </ac:spMkLst>
        </pc:spChg>
        <pc:spChg chg="mod">
          <ac:chgData name="Jeremy Skog" userId="a89638cc770f275b" providerId="LiveId" clId="{2F0EE21A-D0F5-4D59-BDF7-D9A3D0C95DBC}" dt="2025-02-13T22:38:15.222" v="3619" actId="20577"/>
          <ac:spMkLst>
            <pc:docMk/>
            <pc:sldMk cId="1781564319" sldId="2649"/>
            <ac:spMk id="4" creationId="{116CE2E2-65C4-754E-FE4B-4716E81A5012}"/>
          </ac:spMkLst>
        </pc:spChg>
        <pc:spChg chg="add">
          <ac:chgData name="Jeremy Skog" userId="a89638cc770f275b" providerId="LiveId" clId="{2F0EE21A-D0F5-4D59-BDF7-D9A3D0C95DBC}" dt="2025-02-13T22:37:25.366" v="3593"/>
          <ac:spMkLst>
            <pc:docMk/>
            <pc:sldMk cId="1781564319" sldId="2649"/>
            <ac:spMk id="5" creationId="{573B1D87-653E-5EF1-62FE-B43DB06149CA}"/>
          </ac:spMkLst>
        </pc:spChg>
      </pc:sldChg>
      <pc:sldChg chg="new del">
        <pc:chgData name="Jeremy Skog" userId="a89638cc770f275b" providerId="LiveId" clId="{2F0EE21A-D0F5-4D59-BDF7-D9A3D0C95DBC}" dt="2025-02-13T22:41:08.551" v="4095" actId="2696"/>
        <pc:sldMkLst>
          <pc:docMk/>
          <pc:sldMk cId="3561859070" sldId="2650"/>
        </pc:sldMkLst>
      </pc:sldChg>
      <pc:sldChg chg="modSp new mod">
        <pc:chgData name="Jeremy Skog" userId="a89638cc770f275b" providerId="LiveId" clId="{2F0EE21A-D0F5-4D59-BDF7-D9A3D0C95DBC}" dt="2025-02-13T22:40:51.408" v="4043" actId="20577"/>
        <pc:sldMkLst>
          <pc:docMk/>
          <pc:sldMk cId="249181681" sldId="2651"/>
        </pc:sldMkLst>
        <pc:spChg chg="mod">
          <ac:chgData name="Jeremy Skog" userId="a89638cc770f275b" providerId="LiveId" clId="{2F0EE21A-D0F5-4D59-BDF7-D9A3D0C95DBC}" dt="2025-02-13T22:39:34.483" v="3634" actId="20577"/>
          <ac:spMkLst>
            <pc:docMk/>
            <pc:sldMk cId="249181681" sldId="2651"/>
            <ac:spMk id="2" creationId="{4A3A87CA-A046-380F-4B77-482ECC8DA8FA}"/>
          </ac:spMkLst>
        </pc:spChg>
        <pc:spChg chg="mod">
          <ac:chgData name="Jeremy Skog" userId="a89638cc770f275b" providerId="LiveId" clId="{2F0EE21A-D0F5-4D59-BDF7-D9A3D0C95DBC}" dt="2025-02-13T22:40:51.408" v="4043" actId="20577"/>
          <ac:spMkLst>
            <pc:docMk/>
            <pc:sldMk cId="249181681" sldId="2651"/>
            <ac:spMk id="3" creationId="{860F1D03-447F-FFDB-D546-B267D78E3C52}"/>
          </ac:spMkLst>
        </pc:spChg>
      </pc:sldChg>
      <pc:sldChg chg="modSp new mod">
        <pc:chgData name="Jeremy Skog" userId="a89638cc770f275b" providerId="LiveId" clId="{2F0EE21A-D0F5-4D59-BDF7-D9A3D0C95DBC}" dt="2025-02-13T22:41:05.359" v="4094" actId="20577"/>
        <pc:sldMkLst>
          <pc:docMk/>
          <pc:sldMk cId="2539079744" sldId="2652"/>
        </pc:sldMkLst>
        <pc:spChg chg="mod">
          <ac:chgData name="Jeremy Skog" userId="a89638cc770f275b" providerId="LiveId" clId="{2F0EE21A-D0F5-4D59-BDF7-D9A3D0C95DBC}" dt="2025-02-13T22:40:56.388" v="4054" actId="20577"/>
          <ac:spMkLst>
            <pc:docMk/>
            <pc:sldMk cId="2539079744" sldId="2652"/>
            <ac:spMk id="2" creationId="{83FA165E-BC37-587C-060C-FC3F4EF9A06F}"/>
          </ac:spMkLst>
        </pc:spChg>
        <pc:spChg chg="mod">
          <ac:chgData name="Jeremy Skog" userId="a89638cc770f275b" providerId="LiveId" clId="{2F0EE21A-D0F5-4D59-BDF7-D9A3D0C95DBC}" dt="2025-02-13T22:41:05.359" v="4094" actId="20577"/>
          <ac:spMkLst>
            <pc:docMk/>
            <pc:sldMk cId="2539079744" sldId="2652"/>
            <ac:spMk id="3" creationId="{76EE1D31-9E57-F3A1-1D55-0F93DEE29B02}"/>
          </ac:spMkLst>
        </pc:sp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7B8F21-0641-41EF-84F2-499D2896944A}"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E31605B-1443-4664-BA3D-62A4DA51CAAB}">
      <dgm:prSet custT="1"/>
      <dgm:spPr/>
      <dgm:t>
        <a:bodyPr/>
        <a:lstStyle/>
        <a:p>
          <a:pPr>
            <a:defRPr b="1"/>
          </a:pPr>
          <a:r>
            <a:rPr lang="en-US" sz="2000" dirty="0"/>
            <a:t>Patent valuation</a:t>
          </a:r>
        </a:p>
      </dgm:t>
    </dgm:pt>
    <dgm:pt modelId="{AC15DB55-0314-4192-9956-239A63A5217F}" type="parTrans" cxnId="{52660283-ACFC-4E75-8ED4-498B8960EE1E}">
      <dgm:prSet/>
      <dgm:spPr/>
      <dgm:t>
        <a:bodyPr/>
        <a:lstStyle/>
        <a:p>
          <a:endParaRPr lang="en-US"/>
        </a:p>
      </dgm:t>
    </dgm:pt>
    <dgm:pt modelId="{8B706C5F-E7B5-4491-A446-C2B02B7D759C}" type="sibTrans" cxnId="{52660283-ACFC-4E75-8ED4-498B8960EE1E}">
      <dgm:prSet/>
      <dgm:spPr/>
      <dgm:t>
        <a:bodyPr/>
        <a:lstStyle/>
        <a:p>
          <a:endParaRPr lang="en-US"/>
        </a:p>
      </dgm:t>
    </dgm:pt>
    <dgm:pt modelId="{458F17F7-CB02-4BC0-BAC6-C1C52B101CFD}">
      <dgm:prSet custT="1"/>
      <dgm:spPr/>
      <dgm:t>
        <a:bodyPr/>
        <a:lstStyle/>
        <a:p>
          <a:r>
            <a:rPr lang="en-US" sz="1800" dirty="0"/>
            <a:t>Networks of citations and inventors</a:t>
          </a:r>
        </a:p>
      </dgm:t>
    </dgm:pt>
    <dgm:pt modelId="{11AD5895-7DC4-40F8-81A8-6EADA4163313}" type="parTrans" cxnId="{5BC469FE-A277-4F50-A225-910E299EFC0E}">
      <dgm:prSet/>
      <dgm:spPr/>
      <dgm:t>
        <a:bodyPr/>
        <a:lstStyle/>
        <a:p>
          <a:endParaRPr lang="en-US"/>
        </a:p>
      </dgm:t>
    </dgm:pt>
    <dgm:pt modelId="{7B3C4106-017F-4BE4-B072-06EB2AE2BD38}" type="sibTrans" cxnId="{5BC469FE-A277-4F50-A225-910E299EFC0E}">
      <dgm:prSet/>
      <dgm:spPr/>
      <dgm:t>
        <a:bodyPr/>
        <a:lstStyle/>
        <a:p>
          <a:endParaRPr lang="en-US"/>
        </a:p>
      </dgm:t>
    </dgm:pt>
    <dgm:pt modelId="{BBDB47F7-BF41-48AE-BD84-F61530192163}">
      <dgm:prSet custT="1"/>
      <dgm:spPr/>
      <dgm:t>
        <a:bodyPr/>
        <a:lstStyle/>
        <a:p>
          <a:pPr>
            <a:defRPr b="1"/>
          </a:pPr>
          <a:r>
            <a:rPr lang="en-US" sz="2000" dirty="0"/>
            <a:t>Supply chain analysis</a:t>
          </a:r>
        </a:p>
      </dgm:t>
    </dgm:pt>
    <dgm:pt modelId="{9FA66E71-24BF-4226-AD05-4AA25E7FA032}" type="parTrans" cxnId="{4873C8EA-8262-47B9-9C27-E05D3598A00F}">
      <dgm:prSet/>
      <dgm:spPr/>
      <dgm:t>
        <a:bodyPr/>
        <a:lstStyle/>
        <a:p>
          <a:endParaRPr lang="en-US"/>
        </a:p>
      </dgm:t>
    </dgm:pt>
    <dgm:pt modelId="{CFF4E6D5-FE9D-47B5-8951-4D7704CCCAE2}" type="sibTrans" cxnId="{4873C8EA-8262-47B9-9C27-E05D3598A00F}">
      <dgm:prSet/>
      <dgm:spPr/>
      <dgm:t>
        <a:bodyPr/>
        <a:lstStyle/>
        <a:p>
          <a:endParaRPr lang="en-US"/>
        </a:p>
      </dgm:t>
    </dgm:pt>
    <dgm:pt modelId="{B774E91A-A92F-4185-9FD3-6DACE17F6AF4}">
      <dgm:prSet custT="1"/>
      <dgm:spPr/>
      <dgm:t>
        <a:bodyPr/>
        <a:lstStyle/>
        <a:p>
          <a:pPr>
            <a:defRPr b="1"/>
          </a:pPr>
          <a:r>
            <a:rPr lang="en-US" sz="2000" dirty="0"/>
            <a:t>Organizational knowledge mapping</a:t>
          </a:r>
        </a:p>
      </dgm:t>
    </dgm:pt>
    <dgm:pt modelId="{54266DBA-0A22-4FEE-9789-C122D0F5E9BB}" type="parTrans" cxnId="{7584823A-6D99-4172-8071-6190CC326EF1}">
      <dgm:prSet/>
      <dgm:spPr/>
      <dgm:t>
        <a:bodyPr/>
        <a:lstStyle/>
        <a:p>
          <a:endParaRPr lang="en-US"/>
        </a:p>
      </dgm:t>
    </dgm:pt>
    <dgm:pt modelId="{FF945C23-DC54-4637-9DD1-3BC73E94040F}" type="sibTrans" cxnId="{7584823A-6D99-4172-8071-6190CC326EF1}">
      <dgm:prSet/>
      <dgm:spPr/>
      <dgm:t>
        <a:bodyPr/>
        <a:lstStyle/>
        <a:p>
          <a:endParaRPr lang="en-US"/>
        </a:p>
      </dgm:t>
    </dgm:pt>
    <dgm:pt modelId="{69948834-B40D-47AE-8097-E2E9BAE1C2D7}" type="pres">
      <dgm:prSet presAssocID="{1B7B8F21-0641-41EF-84F2-499D2896944A}" presName="root" presStyleCnt="0">
        <dgm:presLayoutVars>
          <dgm:dir/>
          <dgm:resizeHandles val="exact"/>
        </dgm:presLayoutVars>
      </dgm:prSet>
      <dgm:spPr/>
    </dgm:pt>
    <dgm:pt modelId="{28B32CDF-00E5-41AC-90BF-12BCDC2DFFD7}" type="pres">
      <dgm:prSet presAssocID="{DE31605B-1443-4664-BA3D-62A4DA51CAAB}" presName="compNode" presStyleCnt="0"/>
      <dgm:spPr/>
    </dgm:pt>
    <dgm:pt modelId="{5BB77820-BE70-4037-9925-CC81A0B13400}" type="pres">
      <dgm:prSet presAssocID="{DE31605B-1443-4664-BA3D-62A4DA51CAA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45FD03B3-508F-435D-86C3-467BF10D415A}" type="pres">
      <dgm:prSet presAssocID="{DE31605B-1443-4664-BA3D-62A4DA51CAAB}" presName="iconSpace" presStyleCnt="0"/>
      <dgm:spPr/>
    </dgm:pt>
    <dgm:pt modelId="{D4D2B631-9534-448B-A379-5268E2DAC106}" type="pres">
      <dgm:prSet presAssocID="{DE31605B-1443-4664-BA3D-62A4DA51CAAB}" presName="parTx" presStyleLbl="revTx" presStyleIdx="0" presStyleCnt="6">
        <dgm:presLayoutVars>
          <dgm:chMax val="0"/>
          <dgm:chPref val="0"/>
        </dgm:presLayoutVars>
      </dgm:prSet>
      <dgm:spPr/>
    </dgm:pt>
    <dgm:pt modelId="{FB67E391-6714-4B5F-B667-42A1C77BCD8A}" type="pres">
      <dgm:prSet presAssocID="{DE31605B-1443-4664-BA3D-62A4DA51CAAB}" presName="txSpace" presStyleCnt="0"/>
      <dgm:spPr/>
    </dgm:pt>
    <dgm:pt modelId="{CBFB1109-6C5A-4455-A6AE-9CD3D1B790E6}" type="pres">
      <dgm:prSet presAssocID="{DE31605B-1443-4664-BA3D-62A4DA51CAAB}" presName="desTx" presStyleLbl="revTx" presStyleIdx="1" presStyleCnt="6">
        <dgm:presLayoutVars/>
      </dgm:prSet>
      <dgm:spPr/>
    </dgm:pt>
    <dgm:pt modelId="{8E30271D-042B-4148-AC56-6A37AB2641C7}" type="pres">
      <dgm:prSet presAssocID="{8B706C5F-E7B5-4491-A446-C2B02B7D759C}" presName="sibTrans" presStyleCnt="0"/>
      <dgm:spPr/>
    </dgm:pt>
    <dgm:pt modelId="{9B71DE1F-C288-4C36-B378-B31CF01E397C}" type="pres">
      <dgm:prSet presAssocID="{BBDB47F7-BF41-48AE-BD84-F61530192163}" presName="compNode" presStyleCnt="0"/>
      <dgm:spPr/>
    </dgm:pt>
    <dgm:pt modelId="{1973CC0E-B0AD-4910-8EE7-89F92EB93EC9}" type="pres">
      <dgm:prSet presAssocID="{BBDB47F7-BF41-48AE-BD84-F61530192163}"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ruck"/>
        </a:ext>
      </dgm:extLst>
    </dgm:pt>
    <dgm:pt modelId="{B87EBBAF-B1E1-40BB-A420-DE9B22489D0D}" type="pres">
      <dgm:prSet presAssocID="{BBDB47F7-BF41-48AE-BD84-F61530192163}" presName="iconSpace" presStyleCnt="0"/>
      <dgm:spPr/>
    </dgm:pt>
    <dgm:pt modelId="{9F2A25C6-A0C6-4CEA-81A5-E5F5D33CD7E9}" type="pres">
      <dgm:prSet presAssocID="{BBDB47F7-BF41-48AE-BD84-F61530192163}" presName="parTx" presStyleLbl="revTx" presStyleIdx="2" presStyleCnt="6">
        <dgm:presLayoutVars>
          <dgm:chMax val="0"/>
          <dgm:chPref val="0"/>
        </dgm:presLayoutVars>
      </dgm:prSet>
      <dgm:spPr/>
    </dgm:pt>
    <dgm:pt modelId="{971DA27E-077E-4DB9-BE5F-835C898D5273}" type="pres">
      <dgm:prSet presAssocID="{BBDB47F7-BF41-48AE-BD84-F61530192163}" presName="txSpace" presStyleCnt="0"/>
      <dgm:spPr/>
    </dgm:pt>
    <dgm:pt modelId="{1E91C5E0-D221-416C-B0BA-302EFAB69D79}" type="pres">
      <dgm:prSet presAssocID="{BBDB47F7-BF41-48AE-BD84-F61530192163}" presName="desTx" presStyleLbl="revTx" presStyleIdx="3" presStyleCnt="6">
        <dgm:presLayoutVars/>
      </dgm:prSet>
      <dgm:spPr/>
    </dgm:pt>
    <dgm:pt modelId="{8AFAD00D-E527-4FC8-AAF0-0FB1C4A6B594}" type="pres">
      <dgm:prSet presAssocID="{CFF4E6D5-FE9D-47B5-8951-4D7704CCCAE2}" presName="sibTrans" presStyleCnt="0"/>
      <dgm:spPr/>
    </dgm:pt>
    <dgm:pt modelId="{9A7A09D7-E03C-4D8D-82D7-C24554598FA8}" type="pres">
      <dgm:prSet presAssocID="{B774E91A-A92F-4185-9FD3-6DACE17F6AF4}" presName="compNode" presStyleCnt="0"/>
      <dgm:spPr/>
    </dgm:pt>
    <dgm:pt modelId="{A237C80B-8430-4B7D-90D0-78088DB7782B}" type="pres">
      <dgm:prSet presAssocID="{B774E91A-A92F-4185-9FD3-6DACE17F6AF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ierarchy"/>
        </a:ext>
      </dgm:extLst>
    </dgm:pt>
    <dgm:pt modelId="{A5C14620-4A60-495B-AE4F-71C3303A4DA7}" type="pres">
      <dgm:prSet presAssocID="{B774E91A-A92F-4185-9FD3-6DACE17F6AF4}" presName="iconSpace" presStyleCnt="0"/>
      <dgm:spPr/>
    </dgm:pt>
    <dgm:pt modelId="{F359E583-ABB5-4E3C-86B8-049366308936}" type="pres">
      <dgm:prSet presAssocID="{B774E91A-A92F-4185-9FD3-6DACE17F6AF4}" presName="parTx" presStyleLbl="revTx" presStyleIdx="4" presStyleCnt="6">
        <dgm:presLayoutVars>
          <dgm:chMax val="0"/>
          <dgm:chPref val="0"/>
        </dgm:presLayoutVars>
      </dgm:prSet>
      <dgm:spPr/>
    </dgm:pt>
    <dgm:pt modelId="{B7461524-266D-467E-BE3B-21981C9D6F12}" type="pres">
      <dgm:prSet presAssocID="{B774E91A-A92F-4185-9FD3-6DACE17F6AF4}" presName="txSpace" presStyleCnt="0"/>
      <dgm:spPr/>
    </dgm:pt>
    <dgm:pt modelId="{60775D63-375A-41B8-A914-4D639EB96ADD}" type="pres">
      <dgm:prSet presAssocID="{B774E91A-A92F-4185-9FD3-6DACE17F6AF4}" presName="desTx" presStyleLbl="revTx" presStyleIdx="5" presStyleCnt="6">
        <dgm:presLayoutVars/>
      </dgm:prSet>
      <dgm:spPr/>
    </dgm:pt>
  </dgm:ptLst>
  <dgm:cxnLst>
    <dgm:cxn modelId="{7584823A-6D99-4172-8071-6190CC326EF1}" srcId="{1B7B8F21-0641-41EF-84F2-499D2896944A}" destId="{B774E91A-A92F-4185-9FD3-6DACE17F6AF4}" srcOrd="2" destOrd="0" parTransId="{54266DBA-0A22-4FEE-9789-C122D0F5E9BB}" sibTransId="{FF945C23-DC54-4637-9DD1-3BC73E94040F}"/>
    <dgm:cxn modelId="{EA3DB95E-9FAD-4BB0-AFDD-4FCED1715F81}" type="presOf" srcId="{DE31605B-1443-4664-BA3D-62A4DA51CAAB}" destId="{D4D2B631-9534-448B-A379-5268E2DAC106}" srcOrd="0" destOrd="0" presId="urn:microsoft.com/office/officeart/2018/2/layout/IconLabelDescriptionList"/>
    <dgm:cxn modelId="{52660283-ACFC-4E75-8ED4-498B8960EE1E}" srcId="{1B7B8F21-0641-41EF-84F2-499D2896944A}" destId="{DE31605B-1443-4664-BA3D-62A4DA51CAAB}" srcOrd="0" destOrd="0" parTransId="{AC15DB55-0314-4192-9956-239A63A5217F}" sibTransId="{8B706C5F-E7B5-4491-A446-C2B02B7D759C}"/>
    <dgm:cxn modelId="{C6CC9084-0F7B-42F6-85B7-136D57A8BEDB}" type="presOf" srcId="{1B7B8F21-0641-41EF-84F2-499D2896944A}" destId="{69948834-B40D-47AE-8097-E2E9BAE1C2D7}" srcOrd="0" destOrd="0" presId="urn:microsoft.com/office/officeart/2018/2/layout/IconLabelDescriptionList"/>
    <dgm:cxn modelId="{58B25994-CAEB-4A60-B738-41FA8C703A90}" type="presOf" srcId="{458F17F7-CB02-4BC0-BAC6-C1C52B101CFD}" destId="{CBFB1109-6C5A-4455-A6AE-9CD3D1B790E6}" srcOrd="0" destOrd="0" presId="urn:microsoft.com/office/officeart/2018/2/layout/IconLabelDescriptionList"/>
    <dgm:cxn modelId="{9AB658E8-82FA-4059-801A-8183D51790A8}" type="presOf" srcId="{BBDB47F7-BF41-48AE-BD84-F61530192163}" destId="{9F2A25C6-A0C6-4CEA-81A5-E5F5D33CD7E9}" srcOrd="0" destOrd="0" presId="urn:microsoft.com/office/officeart/2018/2/layout/IconLabelDescriptionList"/>
    <dgm:cxn modelId="{4873C8EA-8262-47B9-9C27-E05D3598A00F}" srcId="{1B7B8F21-0641-41EF-84F2-499D2896944A}" destId="{BBDB47F7-BF41-48AE-BD84-F61530192163}" srcOrd="1" destOrd="0" parTransId="{9FA66E71-24BF-4226-AD05-4AA25E7FA032}" sibTransId="{CFF4E6D5-FE9D-47B5-8951-4D7704CCCAE2}"/>
    <dgm:cxn modelId="{7FAFB5F6-BC0E-4971-B030-D447B6BE50C6}" type="presOf" srcId="{B774E91A-A92F-4185-9FD3-6DACE17F6AF4}" destId="{F359E583-ABB5-4E3C-86B8-049366308936}" srcOrd="0" destOrd="0" presId="urn:microsoft.com/office/officeart/2018/2/layout/IconLabelDescriptionList"/>
    <dgm:cxn modelId="{5BC469FE-A277-4F50-A225-910E299EFC0E}" srcId="{DE31605B-1443-4664-BA3D-62A4DA51CAAB}" destId="{458F17F7-CB02-4BC0-BAC6-C1C52B101CFD}" srcOrd="0" destOrd="0" parTransId="{11AD5895-7DC4-40F8-81A8-6EADA4163313}" sibTransId="{7B3C4106-017F-4BE4-B072-06EB2AE2BD38}"/>
    <dgm:cxn modelId="{3A620B15-2E46-40C7-B97E-7D4EF33D40AC}" type="presParOf" srcId="{69948834-B40D-47AE-8097-E2E9BAE1C2D7}" destId="{28B32CDF-00E5-41AC-90BF-12BCDC2DFFD7}" srcOrd="0" destOrd="0" presId="urn:microsoft.com/office/officeart/2018/2/layout/IconLabelDescriptionList"/>
    <dgm:cxn modelId="{6344CC7D-8634-4479-87CE-48211A9C30B2}" type="presParOf" srcId="{28B32CDF-00E5-41AC-90BF-12BCDC2DFFD7}" destId="{5BB77820-BE70-4037-9925-CC81A0B13400}" srcOrd="0" destOrd="0" presId="urn:microsoft.com/office/officeart/2018/2/layout/IconLabelDescriptionList"/>
    <dgm:cxn modelId="{76492501-D121-4686-B2BD-F488E07C0B6F}" type="presParOf" srcId="{28B32CDF-00E5-41AC-90BF-12BCDC2DFFD7}" destId="{45FD03B3-508F-435D-86C3-467BF10D415A}" srcOrd="1" destOrd="0" presId="urn:microsoft.com/office/officeart/2018/2/layout/IconLabelDescriptionList"/>
    <dgm:cxn modelId="{66CBCD53-158F-4FEE-8F6F-4A940F7F10CD}" type="presParOf" srcId="{28B32CDF-00E5-41AC-90BF-12BCDC2DFFD7}" destId="{D4D2B631-9534-448B-A379-5268E2DAC106}" srcOrd="2" destOrd="0" presId="urn:microsoft.com/office/officeart/2018/2/layout/IconLabelDescriptionList"/>
    <dgm:cxn modelId="{1955F1D2-61EC-4DC8-B213-F62A78090C23}" type="presParOf" srcId="{28B32CDF-00E5-41AC-90BF-12BCDC2DFFD7}" destId="{FB67E391-6714-4B5F-B667-42A1C77BCD8A}" srcOrd="3" destOrd="0" presId="urn:microsoft.com/office/officeart/2018/2/layout/IconLabelDescriptionList"/>
    <dgm:cxn modelId="{ECD2246F-368A-4A2E-99C6-44788784D1E1}" type="presParOf" srcId="{28B32CDF-00E5-41AC-90BF-12BCDC2DFFD7}" destId="{CBFB1109-6C5A-4455-A6AE-9CD3D1B790E6}" srcOrd="4" destOrd="0" presId="urn:microsoft.com/office/officeart/2018/2/layout/IconLabelDescriptionList"/>
    <dgm:cxn modelId="{C5C79C3A-A708-4484-9241-7198D170E548}" type="presParOf" srcId="{69948834-B40D-47AE-8097-E2E9BAE1C2D7}" destId="{8E30271D-042B-4148-AC56-6A37AB2641C7}" srcOrd="1" destOrd="0" presId="urn:microsoft.com/office/officeart/2018/2/layout/IconLabelDescriptionList"/>
    <dgm:cxn modelId="{2AA619A0-7B84-47D9-939A-88E68A6E36C1}" type="presParOf" srcId="{69948834-B40D-47AE-8097-E2E9BAE1C2D7}" destId="{9B71DE1F-C288-4C36-B378-B31CF01E397C}" srcOrd="2" destOrd="0" presId="urn:microsoft.com/office/officeart/2018/2/layout/IconLabelDescriptionList"/>
    <dgm:cxn modelId="{1341C29D-1EC7-4E34-A845-895E9E42FEDA}" type="presParOf" srcId="{9B71DE1F-C288-4C36-B378-B31CF01E397C}" destId="{1973CC0E-B0AD-4910-8EE7-89F92EB93EC9}" srcOrd="0" destOrd="0" presId="urn:microsoft.com/office/officeart/2018/2/layout/IconLabelDescriptionList"/>
    <dgm:cxn modelId="{0D2EB8E4-CF72-4785-B8D5-F9AD35B081C4}" type="presParOf" srcId="{9B71DE1F-C288-4C36-B378-B31CF01E397C}" destId="{B87EBBAF-B1E1-40BB-A420-DE9B22489D0D}" srcOrd="1" destOrd="0" presId="urn:microsoft.com/office/officeart/2018/2/layout/IconLabelDescriptionList"/>
    <dgm:cxn modelId="{FA3119AD-C456-4858-A87C-E6D50CE90A5C}" type="presParOf" srcId="{9B71DE1F-C288-4C36-B378-B31CF01E397C}" destId="{9F2A25C6-A0C6-4CEA-81A5-E5F5D33CD7E9}" srcOrd="2" destOrd="0" presId="urn:microsoft.com/office/officeart/2018/2/layout/IconLabelDescriptionList"/>
    <dgm:cxn modelId="{9DD8F620-02E7-4C91-BF8E-15B0AE2BA17B}" type="presParOf" srcId="{9B71DE1F-C288-4C36-B378-B31CF01E397C}" destId="{971DA27E-077E-4DB9-BE5F-835C898D5273}" srcOrd="3" destOrd="0" presId="urn:microsoft.com/office/officeart/2018/2/layout/IconLabelDescriptionList"/>
    <dgm:cxn modelId="{F8215835-502F-4DEC-90C6-55CC79BD3309}" type="presParOf" srcId="{9B71DE1F-C288-4C36-B378-B31CF01E397C}" destId="{1E91C5E0-D221-416C-B0BA-302EFAB69D79}" srcOrd="4" destOrd="0" presId="urn:microsoft.com/office/officeart/2018/2/layout/IconLabelDescriptionList"/>
    <dgm:cxn modelId="{1B21596F-1EC0-4BD3-894F-D87DEE9A0851}" type="presParOf" srcId="{69948834-B40D-47AE-8097-E2E9BAE1C2D7}" destId="{8AFAD00D-E527-4FC8-AAF0-0FB1C4A6B594}" srcOrd="3" destOrd="0" presId="urn:microsoft.com/office/officeart/2018/2/layout/IconLabelDescriptionList"/>
    <dgm:cxn modelId="{4E9EB7C4-C336-436D-8629-33FD3830A478}" type="presParOf" srcId="{69948834-B40D-47AE-8097-E2E9BAE1C2D7}" destId="{9A7A09D7-E03C-4D8D-82D7-C24554598FA8}" srcOrd="4" destOrd="0" presId="urn:microsoft.com/office/officeart/2018/2/layout/IconLabelDescriptionList"/>
    <dgm:cxn modelId="{B04663A7-F49D-47A3-BC5C-255DCDD5F3E1}" type="presParOf" srcId="{9A7A09D7-E03C-4D8D-82D7-C24554598FA8}" destId="{A237C80B-8430-4B7D-90D0-78088DB7782B}" srcOrd="0" destOrd="0" presId="urn:microsoft.com/office/officeart/2018/2/layout/IconLabelDescriptionList"/>
    <dgm:cxn modelId="{1231AA2F-3D67-4402-889D-434BA6B8D27E}" type="presParOf" srcId="{9A7A09D7-E03C-4D8D-82D7-C24554598FA8}" destId="{A5C14620-4A60-495B-AE4F-71C3303A4DA7}" srcOrd="1" destOrd="0" presId="urn:microsoft.com/office/officeart/2018/2/layout/IconLabelDescriptionList"/>
    <dgm:cxn modelId="{26AF34F2-FAE8-4C12-970A-B5D3EE036288}" type="presParOf" srcId="{9A7A09D7-E03C-4D8D-82D7-C24554598FA8}" destId="{F359E583-ABB5-4E3C-86B8-049366308936}" srcOrd="2" destOrd="0" presId="urn:microsoft.com/office/officeart/2018/2/layout/IconLabelDescriptionList"/>
    <dgm:cxn modelId="{A021F0BC-2FC6-4A09-9041-E0D5C582D291}" type="presParOf" srcId="{9A7A09D7-E03C-4D8D-82D7-C24554598FA8}" destId="{B7461524-266D-467E-BE3B-21981C9D6F12}" srcOrd="3" destOrd="0" presId="urn:microsoft.com/office/officeart/2018/2/layout/IconLabelDescriptionList"/>
    <dgm:cxn modelId="{89A61D1B-977B-452F-AB07-A492CF45ECB7}" type="presParOf" srcId="{9A7A09D7-E03C-4D8D-82D7-C24554598FA8}" destId="{60775D63-375A-41B8-A914-4D639EB96ADD}"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B77820-BE70-4037-9925-CC81A0B13400}">
      <dsp:nvSpPr>
        <dsp:cNvPr id="0" name=""/>
        <dsp:cNvSpPr/>
      </dsp:nvSpPr>
      <dsp:spPr>
        <a:xfrm>
          <a:off x="4331" y="693620"/>
          <a:ext cx="1136953" cy="113695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4D2B631-9534-448B-A379-5268E2DAC106}">
      <dsp:nvSpPr>
        <dsp:cNvPr id="0" name=""/>
        <dsp:cNvSpPr/>
      </dsp:nvSpPr>
      <dsp:spPr>
        <a:xfrm>
          <a:off x="4331" y="1931693"/>
          <a:ext cx="3248437" cy="563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90000"/>
            </a:lnSpc>
            <a:spcBef>
              <a:spcPct val="0"/>
            </a:spcBef>
            <a:spcAft>
              <a:spcPct val="35000"/>
            </a:spcAft>
            <a:buNone/>
            <a:defRPr b="1"/>
          </a:pPr>
          <a:r>
            <a:rPr lang="en-US" sz="2000" kern="1200" dirty="0"/>
            <a:t>Patent valuation</a:t>
          </a:r>
        </a:p>
      </dsp:txBody>
      <dsp:txXfrm>
        <a:off x="4331" y="1931693"/>
        <a:ext cx="3248437" cy="563400"/>
      </dsp:txXfrm>
    </dsp:sp>
    <dsp:sp modelId="{CBFB1109-6C5A-4455-A6AE-9CD3D1B790E6}">
      <dsp:nvSpPr>
        <dsp:cNvPr id="0" name=""/>
        <dsp:cNvSpPr/>
      </dsp:nvSpPr>
      <dsp:spPr>
        <a:xfrm>
          <a:off x="4331" y="2542126"/>
          <a:ext cx="3248437" cy="5031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pPr>
          <a:r>
            <a:rPr lang="en-US" sz="1800" kern="1200" dirty="0"/>
            <a:t>Networks of citations and inventors</a:t>
          </a:r>
        </a:p>
      </dsp:txBody>
      <dsp:txXfrm>
        <a:off x="4331" y="2542126"/>
        <a:ext cx="3248437" cy="503116"/>
      </dsp:txXfrm>
    </dsp:sp>
    <dsp:sp modelId="{1973CC0E-B0AD-4910-8EE7-89F92EB93EC9}">
      <dsp:nvSpPr>
        <dsp:cNvPr id="0" name=""/>
        <dsp:cNvSpPr/>
      </dsp:nvSpPr>
      <dsp:spPr>
        <a:xfrm>
          <a:off x="3821245" y="693620"/>
          <a:ext cx="1136953" cy="113695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F2A25C6-A0C6-4CEA-81A5-E5F5D33CD7E9}">
      <dsp:nvSpPr>
        <dsp:cNvPr id="0" name=""/>
        <dsp:cNvSpPr/>
      </dsp:nvSpPr>
      <dsp:spPr>
        <a:xfrm>
          <a:off x="3821245" y="1931693"/>
          <a:ext cx="3248437" cy="563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90000"/>
            </a:lnSpc>
            <a:spcBef>
              <a:spcPct val="0"/>
            </a:spcBef>
            <a:spcAft>
              <a:spcPct val="35000"/>
            </a:spcAft>
            <a:buNone/>
            <a:defRPr b="1"/>
          </a:pPr>
          <a:r>
            <a:rPr lang="en-US" sz="2000" kern="1200" dirty="0"/>
            <a:t>Supply chain analysis</a:t>
          </a:r>
        </a:p>
      </dsp:txBody>
      <dsp:txXfrm>
        <a:off x="3821245" y="1931693"/>
        <a:ext cx="3248437" cy="563400"/>
      </dsp:txXfrm>
    </dsp:sp>
    <dsp:sp modelId="{1E91C5E0-D221-416C-B0BA-302EFAB69D79}">
      <dsp:nvSpPr>
        <dsp:cNvPr id="0" name=""/>
        <dsp:cNvSpPr/>
      </dsp:nvSpPr>
      <dsp:spPr>
        <a:xfrm>
          <a:off x="3821245" y="2542126"/>
          <a:ext cx="3248437" cy="503116"/>
        </a:xfrm>
        <a:prstGeom prst="rect">
          <a:avLst/>
        </a:prstGeom>
        <a:noFill/>
        <a:ln>
          <a:noFill/>
        </a:ln>
        <a:effectLst/>
      </dsp:spPr>
      <dsp:style>
        <a:lnRef idx="0">
          <a:scrgbClr r="0" g="0" b="0"/>
        </a:lnRef>
        <a:fillRef idx="0">
          <a:scrgbClr r="0" g="0" b="0"/>
        </a:fillRef>
        <a:effectRef idx="0">
          <a:scrgbClr r="0" g="0" b="0"/>
        </a:effectRef>
        <a:fontRef idx="minor"/>
      </dsp:style>
    </dsp:sp>
    <dsp:sp modelId="{A237C80B-8430-4B7D-90D0-78088DB7782B}">
      <dsp:nvSpPr>
        <dsp:cNvPr id="0" name=""/>
        <dsp:cNvSpPr/>
      </dsp:nvSpPr>
      <dsp:spPr>
        <a:xfrm>
          <a:off x="7638159" y="693620"/>
          <a:ext cx="1136953" cy="113695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359E583-ABB5-4E3C-86B8-049366308936}">
      <dsp:nvSpPr>
        <dsp:cNvPr id="0" name=""/>
        <dsp:cNvSpPr/>
      </dsp:nvSpPr>
      <dsp:spPr>
        <a:xfrm>
          <a:off x="7638159" y="1931693"/>
          <a:ext cx="3248437" cy="563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90000"/>
            </a:lnSpc>
            <a:spcBef>
              <a:spcPct val="0"/>
            </a:spcBef>
            <a:spcAft>
              <a:spcPct val="35000"/>
            </a:spcAft>
            <a:buNone/>
            <a:defRPr b="1"/>
          </a:pPr>
          <a:r>
            <a:rPr lang="en-US" sz="2000" kern="1200" dirty="0"/>
            <a:t>Organizational knowledge mapping</a:t>
          </a:r>
        </a:p>
      </dsp:txBody>
      <dsp:txXfrm>
        <a:off x="7638159" y="1931693"/>
        <a:ext cx="3248437" cy="563400"/>
      </dsp:txXfrm>
    </dsp:sp>
    <dsp:sp modelId="{60775D63-375A-41B8-A914-4D639EB96ADD}">
      <dsp:nvSpPr>
        <dsp:cNvPr id="0" name=""/>
        <dsp:cNvSpPr/>
      </dsp:nvSpPr>
      <dsp:spPr>
        <a:xfrm>
          <a:off x="7638159" y="2542126"/>
          <a:ext cx="3248437" cy="503116"/>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jpeg>
</file>

<file path=ppt/media/image2.jpeg>
</file>

<file path=ppt/media/image20.jpeg>
</file>

<file path=ppt/media/image21.jpeg>
</file>

<file path=ppt/media/image22.png>
</file>

<file path=ppt/media/image23.png>
</file>

<file path=ppt/media/image24.jpeg>
</file>

<file path=ppt/media/image25.jpeg>
</file>

<file path=ppt/media/image26.jpeg>
</file>

<file path=ppt/media/image27.jpe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D8F87B-B2AE-43E2-9181-AA66E861C600}" type="datetimeFigureOut">
              <a:rPr lang="en-US" smtClean="0"/>
              <a:t>2/13/2025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918E9A-F0BC-4EAC-BEAF-931B5FCC0F92}" type="slidenum">
              <a:rPr lang="en-US" smtClean="0"/>
              <a:t>‹#›</a:t>
            </a:fld>
            <a:endParaRPr lang="en-US"/>
          </a:p>
        </p:txBody>
      </p:sp>
    </p:spTree>
    <p:extLst>
      <p:ext uri="{BB962C8B-B14F-4D97-AF65-F5344CB8AC3E}">
        <p14:creationId xmlns:p14="http://schemas.microsoft.com/office/powerpoint/2010/main" val="1332454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In this presentation, we will explore the fundamentals of graph databases, focusing on NEO4J, a leading graph database platform. We will discuss how graph databases differ from traditional relational databases and introduce the Cypher query language.
</a:t>
            </a:r>
          </a:p>
        </p:txBody>
      </p:sp>
      <p:sp>
        <p:nvSpPr>
          <p:cNvPr id="4" name="Slide Number Placeholder 3"/>
          <p:cNvSpPr>
            <a:spLocks noGrp="1"/>
          </p:cNvSpPr>
          <p:nvPr>
            <p:ph type="sldNum" sz="quarter" idx="5"/>
          </p:nvPr>
        </p:nvSpPr>
        <p:spPr/>
        <p:txBody>
          <a:bodyPr/>
          <a:lstStyle/>
          <a:p>
            <a:fld id="{1F08E4CA-1D17-4D66-8C03-56FB0E9E65EA}" type="slidenum">
              <a:rPr lang="en-US" smtClean="0"/>
              <a:t>1</a:t>
            </a:fld>
            <a:endParaRPr lang="en-US"/>
          </a:p>
        </p:txBody>
      </p:sp>
    </p:spTree>
    <p:extLst>
      <p:ext uri="{BB962C8B-B14F-4D97-AF65-F5344CB8AC3E}">
        <p14:creationId xmlns:p14="http://schemas.microsoft.com/office/powerpoint/2010/main" val="28790121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Cypher is the query language for NEO4J, designed to work with graph structured data. It allows developers to express complex graph traversals easily. Cypher is declarative, allowing users to focus on the 'what' rather than the 'how'.</a:t>
            </a:r>
          </a:p>
        </p:txBody>
      </p:sp>
      <p:sp>
        <p:nvSpPr>
          <p:cNvPr id="4" name="Slide Number Placeholder 3"/>
          <p:cNvSpPr>
            <a:spLocks noGrp="1"/>
          </p:cNvSpPr>
          <p:nvPr>
            <p:ph type="sldNum" sz="quarter" idx="5"/>
          </p:nvPr>
        </p:nvSpPr>
        <p:spPr/>
        <p:txBody>
          <a:bodyPr/>
          <a:lstStyle/>
          <a:p>
            <a:fld id="{1F08E4CA-1D17-4D66-8C03-56FB0E9E65EA}" type="slidenum">
              <a:rPr lang="en-US" smtClean="0"/>
              <a:t>25</a:t>
            </a:fld>
            <a:endParaRPr lang="en-US"/>
          </a:p>
        </p:txBody>
      </p:sp>
    </p:spTree>
    <p:extLst>
      <p:ext uri="{BB962C8B-B14F-4D97-AF65-F5344CB8AC3E}">
        <p14:creationId xmlns:p14="http://schemas.microsoft.com/office/powerpoint/2010/main" val="3211327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example, to find all friends of a person named 'Alice', you can use the query: MATCH (a:Person {name: 'Alice'})-[:FRIEND]-&gt;(friends) RETURN friends. Additionally, to create a new relationship, you might use: MATCH (a:Person {name: 'Alice'}), (b:Person {name: 'Bob'}) CREATE (a)-[:FRIEND]-&gt;(b).</a:t>
            </a:r>
          </a:p>
        </p:txBody>
      </p:sp>
      <p:sp>
        <p:nvSpPr>
          <p:cNvPr id="4" name="Slide Number Placeholder 3"/>
          <p:cNvSpPr>
            <a:spLocks noGrp="1"/>
          </p:cNvSpPr>
          <p:nvPr>
            <p:ph type="sldNum" sz="quarter" idx="5"/>
          </p:nvPr>
        </p:nvSpPr>
        <p:spPr/>
        <p:txBody>
          <a:bodyPr/>
          <a:lstStyle/>
          <a:p>
            <a:fld id="{1F08E4CA-1D17-4D66-8C03-56FB0E9E65EA}" type="slidenum">
              <a:rPr lang="en-US" smtClean="0"/>
              <a:t>26</a:t>
            </a:fld>
            <a:endParaRPr lang="en-US"/>
          </a:p>
        </p:txBody>
      </p:sp>
    </p:spTree>
    <p:extLst>
      <p:ext uri="{BB962C8B-B14F-4D97-AF65-F5344CB8AC3E}">
        <p14:creationId xmlns:p14="http://schemas.microsoft.com/office/powerpoint/2010/main" val="12357668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summary, we have explored the concept of graph databases, highlighted the features and benefits of NEO4J, contrasted graph databases with relational databases, and discussed the Cypher query language with practical examples. This knowledge will aid in effectively utilizing graph databases.</a:t>
            </a:r>
          </a:p>
        </p:txBody>
      </p:sp>
      <p:sp>
        <p:nvSpPr>
          <p:cNvPr id="4" name="Slide Number Placeholder 3"/>
          <p:cNvSpPr>
            <a:spLocks noGrp="1"/>
          </p:cNvSpPr>
          <p:nvPr>
            <p:ph type="sldNum" sz="quarter" idx="5"/>
          </p:nvPr>
        </p:nvSpPr>
        <p:spPr/>
        <p:txBody>
          <a:bodyPr/>
          <a:lstStyle/>
          <a:p>
            <a:fld id="{1F08E4CA-1D17-4D66-8C03-56FB0E9E65EA}" type="slidenum">
              <a:rPr lang="en-US" smtClean="0"/>
              <a:t>38</a:t>
            </a:fld>
            <a:endParaRPr lang="en-US"/>
          </a:p>
        </p:txBody>
      </p:sp>
    </p:spTree>
    <p:extLst>
      <p:ext uri="{BB962C8B-B14F-4D97-AF65-F5344CB8AC3E}">
        <p14:creationId xmlns:p14="http://schemas.microsoft.com/office/powerpoint/2010/main" val="2117131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Graph databases are designed to represent and traverse relationships between data points. They use graph structures with nodes, edges, and properties to store data, making them ideal for applications with complex relationships.</a:t>
            </a:r>
          </a:p>
        </p:txBody>
      </p:sp>
      <p:sp>
        <p:nvSpPr>
          <p:cNvPr id="4" name="Slide Number Placeholder 3"/>
          <p:cNvSpPr>
            <a:spLocks noGrp="1"/>
          </p:cNvSpPr>
          <p:nvPr>
            <p:ph type="sldNum" sz="quarter" idx="5"/>
          </p:nvPr>
        </p:nvSpPr>
        <p:spPr/>
        <p:txBody>
          <a:bodyPr/>
          <a:lstStyle/>
          <a:p>
            <a:fld id="{1F08E4CA-1D17-4D66-8C03-56FB0E9E65EA}" type="slidenum">
              <a:rPr lang="en-US" smtClean="0"/>
              <a:t>6</a:t>
            </a:fld>
            <a:endParaRPr lang="en-US"/>
          </a:p>
        </p:txBody>
      </p:sp>
    </p:spTree>
    <p:extLst>
      <p:ext uri="{BB962C8B-B14F-4D97-AF65-F5344CB8AC3E}">
        <p14:creationId xmlns:p14="http://schemas.microsoft.com/office/powerpoint/2010/main" val="19824599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Graph databases offer several advantages, including efficient relationship handling, flexible schema design, and powerful querying capabilities. They excel in scenarios like social networks, recommendation systems, and fraud detection.</a:t>
            </a:r>
          </a:p>
        </p:txBody>
      </p:sp>
      <p:sp>
        <p:nvSpPr>
          <p:cNvPr id="4" name="Slide Number Placeholder 3"/>
          <p:cNvSpPr>
            <a:spLocks noGrp="1"/>
          </p:cNvSpPr>
          <p:nvPr>
            <p:ph type="sldNum" sz="quarter" idx="5"/>
          </p:nvPr>
        </p:nvSpPr>
        <p:spPr/>
        <p:txBody>
          <a:bodyPr/>
          <a:lstStyle/>
          <a:p>
            <a:fld id="{1F08E4CA-1D17-4D66-8C03-56FB0E9E65EA}" type="slidenum">
              <a:rPr lang="en-US" smtClean="0"/>
              <a:t>7</a:t>
            </a:fld>
            <a:endParaRPr lang="en-US"/>
          </a:p>
        </p:txBody>
      </p:sp>
    </p:spTree>
    <p:extLst>
      <p:ext uri="{BB962C8B-B14F-4D97-AF65-F5344CB8AC3E}">
        <p14:creationId xmlns:p14="http://schemas.microsoft.com/office/powerpoint/2010/main" val="27584619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Figure 1.9</a:t>
            </a:r>
          </a:p>
        </p:txBody>
      </p:sp>
      <p:sp>
        <p:nvSpPr>
          <p:cNvPr id="4" name="Slide Number Placeholder 3"/>
          <p:cNvSpPr>
            <a:spLocks noGrp="1"/>
          </p:cNvSpPr>
          <p:nvPr>
            <p:ph type="sldNum" sz="quarter" idx="5"/>
          </p:nvPr>
        </p:nvSpPr>
        <p:spPr/>
        <p:txBody>
          <a:bodyPr/>
          <a:lstStyle/>
          <a:p>
            <a:fld id="{25918E9A-F0BC-4EAC-BEAF-931B5FCC0F92}" type="slidenum">
              <a:rPr lang="en-US" smtClean="0"/>
              <a:t>8</a:t>
            </a:fld>
            <a:endParaRPr lang="en-US"/>
          </a:p>
        </p:txBody>
      </p:sp>
    </p:spTree>
    <p:extLst>
      <p:ext uri="{BB962C8B-B14F-4D97-AF65-F5344CB8AC3E}">
        <p14:creationId xmlns:p14="http://schemas.microsoft.com/office/powerpoint/2010/main" val="8071241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NEO4J is a popular open-source graph database that provides a robust platform for building applications that require complex data relationships. It supports ACID transactions and offers high performance on graph traversals.</a:t>
            </a:r>
          </a:p>
        </p:txBody>
      </p:sp>
      <p:sp>
        <p:nvSpPr>
          <p:cNvPr id="4" name="Slide Number Placeholder 3"/>
          <p:cNvSpPr>
            <a:spLocks noGrp="1"/>
          </p:cNvSpPr>
          <p:nvPr>
            <p:ph type="sldNum" sz="quarter" idx="5"/>
          </p:nvPr>
        </p:nvSpPr>
        <p:spPr/>
        <p:txBody>
          <a:bodyPr/>
          <a:lstStyle/>
          <a:p>
            <a:fld id="{1F08E4CA-1D17-4D66-8C03-56FB0E9E65EA}" type="slidenum">
              <a:rPr lang="en-US" smtClean="0"/>
              <a:t>17</a:t>
            </a:fld>
            <a:endParaRPr lang="en-US"/>
          </a:p>
        </p:txBody>
      </p:sp>
    </p:spTree>
    <p:extLst>
      <p:ext uri="{BB962C8B-B14F-4D97-AF65-F5344CB8AC3E}">
        <p14:creationId xmlns:p14="http://schemas.microsoft.com/office/powerpoint/2010/main" val="7025448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NEO4J is widely used in various industries for applications like social networking, network and IT operations, real-time recommendations, and knowledge graphs. Its ability to manage highly connected data effectively makes it a favored choice.</a:t>
            </a:r>
          </a:p>
        </p:txBody>
      </p:sp>
      <p:sp>
        <p:nvSpPr>
          <p:cNvPr id="4" name="Slide Number Placeholder 3"/>
          <p:cNvSpPr>
            <a:spLocks noGrp="1"/>
          </p:cNvSpPr>
          <p:nvPr>
            <p:ph type="sldNum" sz="quarter" idx="5"/>
          </p:nvPr>
        </p:nvSpPr>
        <p:spPr/>
        <p:txBody>
          <a:bodyPr/>
          <a:lstStyle/>
          <a:p>
            <a:fld id="{1F08E4CA-1D17-4D66-8C03-56FB0E9E65EA}" type="slidenum">
              <a:rPr lang="en-US" smtClean="0"/>
              <a:t>18</a:t>
            </a:fld>
            <a:endParaRPr lang="en-US"/>
          </a:p>
        </p:txBody>
      </p:sp>
    </p:spTree>
    <p:extLst>
      <p:ext uri="{BB962C8B-B14F-4D97-AF65-F5344CB8AC3E}">
        <p14:creationId xmlns:p14="http://schemas.microsoft.com/office/powerpoint/2010/main" val="1994123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Graph databases and relational databases serve different purposes. While relational databases use tables and foreign keys to represent relationships, graph databases leverage graph structures, allowing for more intuitive data representation and efficient querying of relationships.</a:t>
            </a:r>
          </a:p>
        </p:txBody>
      </p:sp>
      <p:sp>
        <p:nvSpPr>
          <p:cNvPr id="4" name="Slide Number Placeholder 3"/>
          <p:cNvSpPr>
            <a:spLocks noGrp="1"/>
          </p:cNvSpPr>
          <p:nvPr>
            <p:ph type="sldNum" sz="quarter" idx="5"/>
          </p:nvPr>
        </p:nvSpPr>
        <p:spPr/>
        <p:txBody>
          <a:bodyPr/>
          <a:lstStyle/>
          <a:p>
            <a:fld id="{1F08E4CA-1D17-4D66-8C03-56FB0E9E65EA}" type="slidenum">
              <a:rPr lang="en-US" smtClean="0"/>
              <a:t>19</a:t>
            </a:fld>
            <a:endParaRPr lang="en-US"/>
          </a:p>
        </p:txBody>
      </p:sp>
    </p:spTree>
    <p:extLst>
      <p:ext uri="{BB962C8B-B14F-4D97-AF65-F5344CB8AC3E}">
        <p14:creationId xmlns:p14="http://schemas.microsoft.com/office/powerpoint/2010/main" val="34799219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slide, we will examine key differences between graph databases and relational databases, including performance on complex queries, schema flexibility, and ease of handling many-to-many relationships.</a:t>
            </a:r>
          </a:p>
        </p:txBody>
      </p:sp>
      <p:sp>
        <p:nvSpPr>
          <p:cNvPr id="4" name="Slide Number Placeholder 3"/>
          <p:cNvSpPr>
            <a:spLocks noGrp="1"/>
          </p:cNvSpPr>
          <p:nvPr>
            <p:ph type="sldNum" sz="quarter" idx="5"/>
          </p:nvPr>
        </p:nvSpPr>
        <p:spPr/>
        <p:txBody>
          <a:bodyPr/>
          <a:lstStyle/>
          <a:p>
            <a:fld id="{1F08E4CA-1D17-4D66-8C03-56FB0E9E65EA}" type="slidenum">
              <a:rPr lang="en-US" smtClean="0"/>
              <a:t>23</a:t>
            </a:fld>
            <a:endParaRPr lang="en-US"/>
          </a:p>
        </p:txBody>
      </p:sp>
    </p:spTree>
    <p:extLst>
      <p:ext uri="{BB962C8B-B14F-4D97-AF65-F5344CB8AC3E}">
        <p14:creationId xmlns:p14="http://schemas.microsoft.com/office/powerpoint/2010/main" val="8588225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Understanding when to use graph databases versus relational databases is critical. Graph databases are ideal for scenarios with complex relationships and dynamic schemas, while relational databases are best for structured data with well-defined relationships.</a:t>
            </a:r>
          </a:p>
        </p:txBody>
      </p:sp>
      <p:sp>
        <p:nvSpPr>
          <p:cNvPr id="4" name="Slide Number Placeholder 3"/>
          <p:cNvSpPr>
            <a:spLocks noGrp="1"/>
          </p:cNvSpPr>
          <p:nvPr>
            <p:ph type="sldNum" sz="quarter" idx="5"/>
          </p:nvPr>
        </p:nvSpPr>
        <p:spPr/>
        <p:txBody>
          <a:bodyPr/>
          <a:lstStyle/>
          <a:p>
            <a:fld id="{1F08E4CA-1D17-4D66-8C03-56FB0E9E65EA}" type="slidenum">
              <a:rPr lang="en-US" smtClean="0"/>
              <a:t>24</a:t>
            </a:fld>
            <a:endParaRPr lang="en-US"/>
          </a:p>
        </p:txBody>
      </p:sp>
    </p:spTree>
    <p:extLst>
      <p:ext uri="{BB962C8B-B14F-4D97-AF65-F5344CB8AC3E}">
        <p14:creationId xmlns:p14="http://schemas.microsoft.com/office/powerpoint/2010/main" val="2688270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2/13/2025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2596790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2/13/2025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862730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2/13/2025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7940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2/13/2025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422898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2/13/2025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3439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2/13/2025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969176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2/13/2025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906720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2/13/2025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56121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2/13/2025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313277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2/13/2025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724045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2/13/2025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070848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2/13/2025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57203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github.com/neo4j-product-examples?bmid=f453ab350bb6"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guides.neo4j.com/northwind/index.html"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hyperlink" Target="https://neo4j.com/docs/cypher-manual/current/introduction/"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DACDA9B9-B0A5-1D5A-236E-C7719E42AE28}"/>
              </a:ext>
            </a:extLst>
          </p:cNvPr>
          <p:cNvSpPr>
            <a:spLocks noGrp="1"/>
          </p:cNvSpPr>
          <p:nvPr>
            <p:ph type="ctrTitle"/>
          </p:nvPr>
        </p:nvSpPr>
        <p:spPr>
          <a:xfrm>
            <a:off x="574400" y="997527"/>
            <a:ext cx="4053018" cy="3505057"/>
          </a:xfrm>
        </p:spPr>
        <p:txBody>
          <a:bodyPr anchor="t">
            <a:normAutofit/>
          </a:bodyPr>
          <a:lstStyle/>
          <a:p>
            <a:r>
              <a:rPr lang="en-US" sz="4800"/>
              <a:t>Understanding Graph Databases</a:t>
            </a:r>
          </a:p>
        </p:txBody>
      </p:sp>
      <p:sp>
        <p:nvSpPr>
          <p:cNvPr id="3" name="Subtitle 2">
            <a:extLst>
              <a:ext uri="{FF2B5EF4-FFF2-40B4-BE49-F238E27FC236}">
                <a16:creationId xmlns:a16="http://schemas.microsoft.com/office/drawing/2014/main" id="{B8EFBCF5-543B-AD5D-0118-28ECFEE5D9C9}"/>
              </a:ext>
            </a:extLst>
          </p:cNvPr>
          <p:cNvSpPr>
            <a:spLocks noGrp="1"/>
          </p:cNvSpPr>
          <p:nvPr>
            <p:ph type="subTitle" idx="1"/>
          </p:nvPr>
        </p:nvSpPr>
        <p:spPr>
          <a:xfrm>
            <a:off x="574399" y="4608945"/>
            <a:ext cx="3919961" cy="1334655"/>
          </a:xfrm>
        </p:spPr>
        <p:txBody>
          <a:bodyPr anchor="b">
            <a:normAutofit/>
          </a:bodyPr>
          <a:lstStyle/>
          <a:p>
            <a:r>
              <a:rPr lang="en-US" dirty="0"/>
              <a:t>Exploring NEO4J and its unique features</a:t>
            </a:r>
          </a:p>
          <a:p>
            <a:r>
              <a:rPr lang="en-US" dirty="0"/>
              <a:t>PPOL 5206 – Spring 2025</a:t>
            </a:r>
          </a:p>
        </p:txBody>
      </p:sp>
      <p:pic>
        <p:nvPicPr>
          <p:cNvPr id="4" name="Picture 3" descr="A network formed by white dots">
            <a:extLst>
              <a:ext uri="{FF2B5EF4-FFF2-40B4-BE49-F238E27FC236}">
                <a16:creationId xmlns:a16="http://schemas.microsoft.com/office/drawing/2014/main" id="{BC549447-C121-4099-B70E-1F0486DF6C01}"/>
              </a:ext>
            </a:extLst>
          </p:cNvPr>
          <p:cNvPicPr>
            <a:picLocks noChangeAspect="1"/>
          </p:cNvPicPr>
          <p:nvPr/>
        </p:nvPicPr>
        <p:blipFill>
          <a:blip r:embed="rId3"/>
          <a:srcRect l="4055" r="-1" b="-1"/>
          <a:stretch/>
        </p:blipFill>
        <p:spPr>
          <a:xfrm>
            <a:off x="5218980" y="672912"/>
            <a:ext cx="6973019" cy="5596128"/>
          </a:xfrm>
          <a:prstGeom prst="rect">
            <a:avLst/>
          </a:prstGeom>
        </p:spPr>
      </p:pic>
      <p:cxnSp>
        <p:nvCxnSpPr>
          <p:cNvPr id="11" name="Straight Connector 10">
            <a:extLst>
              <a:ext uri="{FF2B5EF4-FFF2-40B4-BE49-F238E27FC236}">
                <a16:creationId xmlns:a16="http://schemas.microsoft.com/office/drawing/2014/main" id="{7CC73A33-65FF-41A9-A3B0-006753CD10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215128" y="6274446"/>
            <a:ext cx="697687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6934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par>
                                <p:cTn id="16" presetID="42" presetClass="entr" presetSubtype="0" fill="hold" grpId="1" nodeType="withEffect">
                                  <p:stCondLst>
                                    <p:cond delay="250"/>
                                  </p:stCondLst>
                                  <p:iterate>
                                    <p:tmPct val="10000"/>
                                  </p:iterate>
                                  <p:childTnLst>
                                    <p:set>
                                      <p:cBhvr>
                                        <p:cTn id="17" dur="1" fill="hold">
                                          <p:stCondLst>
                                            <p:cond delay="0"/>
                                          </p:stCondLst>
                                        </p:cTn>
                                        <p:tgtEl>
                                          <p:spTgt spid="3"/>
                                        </p:tgtEl>
                                        <p:attrNameLst>
                                          <p:attrName>style.visibility</p:attrName>
                                        </p:attrNameLst>
                                      </p:cBhvr>
                                      <p:to>
                                        <p:strVal val="visible"/>
                                      </p:to>
                                    </p:set>
                                    <p:animEffect transition="in" filter="fade">
                                      <p:cBhvr>
                                        <p:cTn id="18" dur="250"/>
                                        <p:tgtEl>
                                          <p:spTgt spid="3"/>
                                        </p:tgtEl>
                                      </p:cBhvr>
                                    </p:animEffect>
                                    <p:anim calcmode="lin" valueType="num">
                                      <p:cBhvr>
                                        <p:cTn id="19" dur="250" fill="hold"/>
                                        <p:tgtEl>
                                          <p:spTgt spid="3"/>
                                        </p:tgtEl>
                                        <p:attrNameLst>
                                          <p:attrName>ppt_x</p:attrName>
                                        </p:attrNameLst>
                                      </p:cBhvr>
                                      <p:tavLst>
                                        <p:tav tm="0">
                                          <p:val>
                                            <p:strVal val="#ppt_x"/>
                                          </p:val>
                                        </p:tav>
                                        <p:tav tm="100000">
                                          <p:val>
                                            <p:strVal val="#ppt_x"/>
                                          </p:val>
                                        </p:tav>
                                      </p:tavLst>
                                    </p:anim>
                                    <p:anim calcmode="lin" valueType="num">
                                      <p:cBhvr>
                                        <p:cTn id="20"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87792E-AE51-E357-FD00-99C23DFC1BA4}"/>
              </a:ext>
            </a:extLst>
          </p:cNvPr>
          <p:cNvSpPr>
            <a:spLocks noGrp="1"/>
          </p:cNvSpPr>
          <p:nvPr>
            <p:ph type="title"/>
          </p:nvPr>
        </p:nvSpPr>
        <p:spPr>
          <a:xfrm>
            <a:off x="640080" y="1302091"/>
            <a:ext cx="3291840" cy="2770216"/>
          </a:xfrm>
        </p:spPr>
        <p:txBody>
          <a:bodyPr vert="horz" lIns="91440" tIns="45720" rIns="91440" bIns="45720" rtlCol="0" anchor="t">
            <a:normAutofit/>
          </a:bodyPr>
          <a:lstStyle/>
          <a:p>
            <a:r>
              <a:rPr lang="en-US" sz="4400"/>
              <a:t>Graphs vs Charts</a:t>
            </a:r>
          </a:p>
        </p:txBody>
      </p:sp>
      <p:cxnSp>
        <p:nvCxnSpPr>
          <p:cNvPr id="14" name="Straight Connector 13">
            <a:extLst>
              <a:ext uri="{FF2B5EF4-FFF2-40B4-BE49-F238E27FC236}">
                <a16:creationId xmlns:a16="http://schemas.microsoft.com/office/drawing/2014/main" id="{59D7B6BE-A4E0-4483-BEC5-493AC3E5D2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4596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CC9D9626-687B-1BBD-1147-8AB9A071CD38}"/>
              </a:ext>
            </a:extLst>
          </p:cNvPr>
          <p:cNvPicPr>
            <a:picLocks noGrp="1" noChangeAspect="1"/>
          </p:cNvPicPr>
          <p:nvPr>
            <p:ph idx="1"/>
          </p:nvPr>
        </p:nvPicPr>
        <p:blipFill>
          <a:blip r:embed="rId2"/>
          <a:stretch>
            <a:fillRect/>
          </a:stretch>
        </p:blipFill>
        <p:spPr>
          <a:xfrm>
            <a:off x="4637626" y="966978"/>
            <a:ext cx="6699315" cy="4873752"/>
          </a:xfrm>
          <a:prstGeom prst="rect">
            <a:avLst/>
          </a:prstGeom>
        </p:spPr>
      </p:pic>
    </p:spTree>
    <p:extLst>
      <p:ext uri="{BB962C8B-B14F-4D97-AF65-F5344CB8AC3E}">
        <p14:creationId xmlns:p14="http://schemas.microsoft.com/office/powerpoint/2010/main" val="3566242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0D0773-4234-9740-5935-46C465B84518}"/>
              </a:ext>
            </a:extLst>
          </p:cNvPr>
          <p:cNvSpPr>
            <a:spLocks noGrp="1"/>
          </p:cNvSpPr>
          <p:nvPr>
            <p:ph type="title"/>
          </p:nvPr>
        </p:nvSpPr>
        <p:spPr>
          <a:xfrm>
            <a:off x="640080" y="1302091"/>
            <a:ext cx="3291840" cy="2770216"/>
          </a:xfrm>
        </p:spPr>
        <p:txBody>
          <a:bodyPr vert="horz" lIns="91440" tIns="45720" rIns="91440" bIns="45720" rtlCol="0" anchor="t">
            <a:normAutofit/>
          </a:bodyPr>
          <a:lstStyle/>
          <a:p>
            <a:r>
              <a:rPr lang="en-US" sz="4400" dirty="0"/>
              <a:t>Graph problems are common</a:t>
            </a:r>
          </a:p>
        </p:txBody>
      </p:sp>
      <p:cxnSp>
        <p:nvCxnSpPr>
          <p:cNvPr id="14" name="Straight Connector 13">
            <a:extLst>
              <a:ext uri="{FF2B5EF4-FFF2-40B4-BE49-F238E27FC236}">
                <a16:creationId xmlns:a16="http://schemas.microsoft.com/office/drawing/2014/main" id="{59D7B6BE-A4E0-4483-BEC5-493AC3E5D2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4596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D636213B-F348-8811-04D9-03797FBD1448}"/>
              </a:ext>
            </a:extLst>
          </p:cNvPr>
          <p:cNvPicPr>
            <a:picLocks noGrp="1" noChangeAspect="1"/>
          </p:cNvPicPr>
          <p:nvPr>
            <p:ph idx="1"/>
          </p:nvPr>
        </p:nvPicPr>
        <p:blipFill>
          <a:blip r:embed="rId2"/>
          <a:stretch>
            <a:fillRect/>
          </a:stretch>
        </p:blipFill>
        <p:spPr>
          <a:xfrm>
            <a:off x="4443984" y="1463898"/>
            <a:ext cx="7086600" cy="3879912"/>
          </a:xfrm>
          <a:prstGeom prst="rect">
            <a:avLst/>
          </a:prstGeom>
        </p:spPr>
      </p:pic>
    </p:spTree>
    <p:extLst>
      <p:ext uri="{BB962C8B-B14F-4D97-AF65-F5344CB8AC3E}">
        <p14:creationId xmlns:p14="http://schemas.microsoft.com/office/powerpoint/2010/main" val="2859535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106D3C-84ED-420E-6DDE-2819D76B2F72}"/>
              </a:ext>
            </a:extLst>
          </p:cNvPr>
          <p:cNvSpPr>
            <a:spLocks noGrp="1"/>
          </p:cNvSpPr>
          <p:nvPr>
            <p:ph type="title"/>
          </p:nvPr>
        </p:nvSpPr>
        <p:spPr>
          <a:xfrm>
            <a:off x="640079" y="570750"/>
            <a:ext cx="10890929" cy="1387934"/>
          </a:xfrm>
        </p:spPr>
        <p:txBody>
          <a:bodyPr anchor="b">
            <a:normAutofit/>
          </a:bodyPr>
          <a:lstStyle/>
          <a:p>
            <a:r>
              <a:rPr lang="en-US" dirty="0"/>
              <a:t>Graph-like problems I’ve worked on</a:t>
            </a:r>
            <a:br>
              <a:rPr lang="en-US" dirty="0"/>
            </a:br>
            <a:r>
              <a:rPr lang="en-US" dirty="0"/>
              <a:t>(with and without graphs)</a:t>
            </a:r>
          </a:p>
        </p:txBody>
      </p:sp>
      <p:cxnSp>
        <p:nvCxnSpPr>
          <p:cNvPr id="11" name="Straight Connector 10">
            <a:extLst>
              <a:ext uri="{FF2B5EF4-FFF2-40B4-BE49-F238E27FC236}">
                <a16:creationId xmlns:a16="http://schemas.microsoft.com/office/drawing/2014/main" id="{E62D3963-2153-4637-96E6-E31BD2CE5D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2307479"/>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52B47AF4-5FCD-E01E-8B2E-EFCB4E9D6E32}"/>
              </a:ext>
            </a:extLst>
          </p:cNvPr>
          <p:cNvGraphicFramePr>
            <a:graphicFrameLocks noGrp="1"/>
          </p:cNvGraphicFramePr>
          <p:nvPr>
            <p:ph idx="1"/>
            <p:extLst>
              <p:ext uri="{D42A27DB-BD31-4B8C-83A1-F6EECF244321}">
                <p14:modId xmlns:p14="http://schemas.microsoft.com/office/powerpoint/2010/main" val="1491380402"/>
              </p:ext>
            </p:extLst>
          </p:nvPr>
        </p:nvGraphicFramePr>
        <p:xfrm>
          <a:off x="640079" y="2559050"/>
          <a:ext cx="10890929" cy="37388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46926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5" name="Content Placeholder 4">
            <a:extLst>
              <a:ext uri="{FF2B5EF4-FFF2-40B4-BE49-F238E27FC236}">
                <a16:creationId xmlns:a16="http://schemas.microsoft.com/office/drawing/2014/main" id="{797840E8-AA6C-1FC3-7BB2-43709F18B7BB}"/>
              </a:ext>
            </a:extLst>
          </p:cNvPr>
          <p:cNvPicPr>
            <a:picLocks noGrp="1" noChangeAspect="1"/>
          </p:cNvPicPr>
          <p:nvPr>
            <p:ph idx="1"/>
          </p:nvPr>
        </p:nvPicPr>
        <p:blipFill>
          <a:blip r:embed="rId2"/>
          <a:srcRect b="11765"/>
          <a:stretch/>
        </p:blipFill>
        <p:spPr>
          <a:xfrm>
            <a:off x="20" y="1"/>
            <a:ext cx="12191979" cy="6858000"/>
          </a:xfrm>
          <a:prstGeom prst="rect">
            <a:avLst/>
          </a:prstGeom>
        </p:spPr>
      </p:pic>
      <p:sp>
        <p:nvSpPr>
          <p:cNvPr id="14" name="Rectangle 13">
            <a:extLst>
              <a:ext uri="{FF2B5EF4-FFF2-40B4-BE49-F238E27FC236}">
                <a16:creationId xmlns:a16="http://schemas.microsoft.com/office/drawing/2014/main" id="{05DEC45B-BA77-21C0-3869-05DE7C923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705856"/>
            <a:ext cx="12192001" cy="1152144"/>
          </a:xfrm>
          <a:prstGeom prst="rect">
            <a:avLst/>
          </a:prstGeom>
          <a:solidFill>
            <a:schemeClr val="bg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E057A9EA-E8A8-5C20-F4F2-B3488F82B8AF}"/>
              </a:ext>
            </a:extLst>
          </p:cNvPr>
          <p:cNvSpPr>
            <a:spLocks noGrp="1"/>
          </p:cNvSpPr>
          <p:nvPr>
            <p:ph type="title"/>
          </p:nvPr>
        </p:nvSpPr>
        <p:spPr>
          <a:xfrm>
            <a:off x="356614" y="5863030"/>
            <a:ext cx="11101797" cy="870008"/>
          </a:xfrm>
        </p:spPr>
        <p:txBody>
          <a:bodyPr vert="horz" lIns="91440" tIns="45720" rIns="91440" bIns="45720" rtlCol="0" anchor="ctr">
            <a:normAutofit/>
          </a:bodyPr>
          <a:lstStyle/>
          <a:p>
            <a:r>
              <a:rPr lang="en-US" sz="4800" b="1" kern="1200" dirty="0">
                <a:solidFill>
                  <a:schemeClr val="tx1"/>
                </a:solidFill>
                <a:latin typeface="+mj-lt"/>
                <a:ea typeface="+mj-ea"/>
                <a:cs typeface="+mj-cs"/>
              </a:rPr>
              <a:t>A Labeled Property Graph Model</a:t>
            </a:r>
          </a:p>
        </p:txBody>
      </p:sp>
      <p:cxnSp>
        <p:nvCxnSpPr>
          <p:cNvPr id="16" name="Straight Connector 15">
            <a:extLst>
              <a:ext uri="{FF2B5EF4-FFF2-40B4-BE49-F238E27FC236}">
                <a16:creationId xmlns:a16="http://schemas.microsoft.com/office/drawing/2014/main" id="{7A0A4642-D29D-0121-4C05-5A5559BC5F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568323" y="6281928"/>
            <a:ext cx="1152144"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4749748"/>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B3D53-9C75-5656-1DDF-9C56E72AB0C3}"/>
              </a:ext>
            </a:extLst>
          </p:cNvPr>
          <p:cNvSpPr>
            <a:spLocks noGrp="1"/>
          </p:cNvSpPr>
          <p:nvPr>
            <p:ph type="title"/>
          </p:nvPr>
        </p:nvSpPr>
        <p:spPr/>
        <p:txBody>
          <a:bodyPr/>
          <a:lstStyle/>
          <a:p>
            <a:r>
              <a:rPr lang="en-US" dirty="0"/>
              <a:t>Graph Terminology</a:t>
            </a:r>
          </a:p>
        </p:txBody>
      </p:sp>
      <p:sp>
        <p:nvSpPr>
          <p:cNvPr id="3" name="Content Placeholder 2">
            <a:extLst>
              <a:ext uri="{FF2B5EF4-FFF2-40B4-BE49-F238E27FC236}">
                <a16:creationId xmlns:a16="http://schemas.microsoft.com/office/drawing/2014/main" id="{70918A6A-4897-BCAF-E107-EF1A24CE0D7C}"/>
              </a:ext>
            </a:extLst>
          </p:cNvPr>
          <p:cNvSpPr>
            <a:spLocks noGrp="1"/>
          </p:cNvSpPr>
          <p:nvPr>
            <p:ph idx="1"/>
          </p:nvPr>
        </p:nvSpPr>
        <p:spPr/>
        <p:txBody>
          <a:bodyPr>
            <a:normAutofit fontScale="92500" lnSpcReduction="20000"/>
          </a:bodyPr>
          <a:lstStyle/>
          <a:p>
            <a:r>
              <a:rPr lang="en-US" dirty="0"/>
              <a:t>Nodes (vertices):</a:t>
            </a:r>
          </a:p>
          <a:p>
            <a:pPr lvl="1"/>
            <a:r>
              <a:rPr lang="en-US" dirty="0"/>
              <a:t>Objects that make up a graph</a:t>
            </a:r>
          </a:p>
          <a:p>
            <a:pPr lvl="1"/>
            <a:r>
              <a:rPr lang="en-US" dirty="0"/>
              <a:t>Have labels and properties</a:t>
            </a:r>
          </a:p>
          <a:p>
            <a:r>
              <a:rPr lang="en-US" dirty="0"/>
              <a:t>Relationships (links, edges):</a:t>
            </a:r>
          </a:p>
          <a:p>
            <a:pPr lvl="1"/>
            <a:r>
              <a:rPr lang="en-US" dirty="0"/>
              <a:t>Connections between nodes</a:t>
            </a:r>
          </a:p>
          <a:p>
            <a:pPr lvl="1"/>
            <a:r>
              <a:rPr lang="en-US" dirty="0"/>
              <a:t>Have type and direction</a:t>
            </a:r>
          </a:p>
          <a:p>
            <a:r>
              <a:rPr lang="en-US" dirty="0"/>
              <a:t>Label:</a:t>
            </a:r>
          </a:p>
          <a:p>
            <a:pPr lvl="1"/>
            <a:r>
              <a:rPr lang="en-US" dirty="0"/>
              <a:t>Marks a node as part of a group (Person, Car)</a:t>
            </a:r>
          </a:p>
          <a:p>
            <a:r>
              <a:rPr lang="en-US" dirty="0"/>
              <a:t>Property:</a:t>
            </a:r>
          </a:p>
          <a:p>
            <a:pPr lvl="1"/>
            <a:r>
              <a:rPr lang="en-US" dirty="0"/>
              <a:t>Synonymous with attributes</a:t>
            </a:r>
          </a:p>
        </p:txBody>
      </p:sp>
    </p:spTree>
    <p:extLst>
      <p:ext uri="{BB962C8B-B14F-4D97-AF65-F5344CB8AC3E}">
        <p14:creationId xmlns:p14="http://schemas.microsoft.com/office/powerpoint/2010/main" val="289553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diagram of a company&#10;&#10;AI-generated content may be incorrect.">
            <a:extLst>
              <a:ext uri="{FF2B5EF4-FFF2-40B4-BE49-F238E27FC236}">
                <a16:creationId xmlns:a16="http://schemas.microsoft.com/office/drawing/2014/main" id="{75217BDF-72E9-C965-A0CC-4E35E0BE3657}"/>
              </a:ext>
            </a:extLst>
          </p:cNvPr>
          <p:cNvPicPr>
            <a:picLocks noGrp="1" noChangeAspect="1"/>
          </p:cNvPicPr>
          <p:nvPr>
            <p:ph idx="1"/>
          </p:nvPr>
        </p:nvPicPr>
        <p:blipFill>
          <a:blip r:embed="rId2"/>
          <a:stretch>
            <a:fillRect/>
          </a:stretch>
        </p:blipFill>
        <p:spPr>
          <a:xfrm>
            <a:off x="2931611" y="74846"/>
            <a:ext cx="6328778" cy="6123093"/>
          </a:xfrm>
          <a:prstGeom prst="rect">
            <a:avLst/>
          </a:prstGeom>
        </p:spPr>
      </p:pic>
      <p:cxnSp>
        <p:nvCxnSpPr>
          <p:cNvPr id="14" name="Straight Connector 13">
            <a:extLst>
              <a:ext uri="{FF2B5EF4-FFF2-40B4-BE49-F238E27FC236}">
                <a16:creationId xmlns:a16="http://schemas.microsoft.com/office/drawing/2014/main" id="{426B4E86-32C4-273A-1ADF-6B44243549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2253" y="6272784"/>
            <a:ext cx="10847495"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2339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2" name="Straight Connector 31">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33" name="Rectangle 32">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BA0D06-6BC5-1B65-A82B-3200A92120AC}"/>
              </a:ext>
            </a:extLst>
          </p:cNvPr>
          <p:cNvSpPr>
            <a:spLocks noGrp="1"/>
          </p:cNvSpPr>
          <p:nvPr>
            <p:ph type="title"/>
          </p:nvPr>
        </p:nvSpPr>
        <p:spPr>
          <a:xfrm>
            <a:off x="640080" y="1302091"/>
            <a:ext cx="3291840" cy="2770216"/>
          </a:xfrm>
        </p:spPr>
        <p:txBody>
          <a:bodyPr vert="horz" lIns="91440" tIns="45720" rIns="91440" bIns="45720" rtlCol="0" anchor="t">
            <a:normAutofit fontScale="90000"/>
          </a:bodyPr>
          <a:lstStyle/>
          <a:p>
            <a:r>
              <a:rPr lang="en-US" sz="4400" dirty="0"/>
              <a:t>Most popular graph database: NEO4J</a:t>
            </a:r>
          </a:p>
        </p:txBody>
      </p:sp>
      <p:sp>
        <p:nvSpPr>
          <p:cNvPr id="3" name="Content Placeholder 2">
            <a:extLst>
              <a:ext uri="{FF2B5EF4-FFF2-40B4-BE49-F238E27FC236}">
                <a16:creationId xmlns:a16="http://schemas.microsoft.com/office/drawing/2014/main" id="{ECA1335D-9975-CAAB-8312-C23A57AD5D92}"/>
              </a:ext>
            </a:extLst>
          </p:cNvPr>
          <p:cNvSpPr>
            <a:spLocks noGrp="1"/>
          </p:cNvSpPr>
          <p:nvPr>
            <p:ph idx="1"/>
          </p:nvPr>
        </p:nvSpPr>
        <p:spPr>
          <a:xfrm>
            <a:off x="640080" y="4846904"/>
            <a:ext cx="3145535" cy="993821"/>
          </a:xfrm>
        </p:spPr>
        <p:txBody>
          <a:bodyPr vert="horz" lIns="91440" tIns="45720" rIns="91440" bIns="45720" rtlCol="0" anchor="t">
            <a:normAutofit/>
          </a:bodyPr>
          <a:lstStyle/>
          <a:p>
            <a:pPr marL="0" indent="0">
              <a:lnSpc>
                <a:spcPct val="130000"/>
              </a:lnSpc>
              <a:buNone/>
            </a:pPr>
            <a:r>
              <a:rPr lang="en-US" sz="1800" b="1" cap="all" spc="300" dirty="0"/>
              <a:t>Examples: </a:t>
            </a:r>
            <a:r>
              <a:rPr lang="en-US" sz="1800" b="1" cap="all" spc="300" dirty="0">
                <a:hlinkClick r:id="rId2"/>
              </a:rPr>
              <a:t>Neo4j Product Demos</a:t>
            </a:r>
            <a:endParaRPr lang="en-US" sz="1800" b="1" cap="all" spc="300" dirty="0"/>
          </a:p>
        </p:txBody>
      </p:sp>
      <p:cxnSp>
        <p:nvCxnSpPr>
          <p:cNvPr id="34" name="Straight Connector 33">
            <a:extLst>
              <a:ext uri="{FF2B5EF4-FFF2-40B4-BE49-F238E27FC236}">
                <a16:creationId xmlns:a16="http://schemas.microsoft.com/office/drawing/2014/main" id="{59D7B6BE-A4E0-4483-BEC5-493AC3E5D2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44596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9623BE3C-ABF9-C914-BC95-8B429485BB50}"/>
              </a:ext>
            </a:extLst>
          </p:cNvPr>
          <p:cNvPicPr>
            <a:picLocks noChangeAspect="1"/>
          </p:cNvPicPr>
          <p:nvPr/>
        </p:nvPicPr>
        <p:blipFill>
          <a:blip r:embed="rId3"/>
          <a:stretch>
            <a:fillRect/>
          </a:stretch>
        </p:blipFill>
        <p:spPr>
          <a:xfrm>
            <a:off x="4443984" y="1277874"/>
            <a:ext cx="7086600" cy="425195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1313290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Financial graphs on a dark display">
            <a:extLst>
              <a:ext uri="{FF2B5EF4-FFF2-40B4-BE49-F238E27FC236}">
                <a16:creationId xmlns:a16="http://schemas.microsoft.com/office/drawing/2014/main" id="{E5B0D614-4C89-49AE-9A88-AF4CAD9420F9}"/>
              </a:ext>
            </a:extLst>
          </p:cNvPr>
          <p:cNvPicPr>
            <a:picLocks noGrp="1" noChangeAspect="1"/>
          </p:cNvPicPr>
          <p:nvPr>
            <p:ph sz="half" idx="1"/>
          </p:nvPr>
        </p:nvPicPr>
        <p:blipFill>
          <a:blip r:embed="rId3"/>
          <a:srcRect l="21533" r="26905"/>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7C54C29-47B4-4138-BA77-11384557756F}"/>
              </a:ext>
            </a:extLst>
          </p:cNvPr>
          <p:cNvSpPr>
            <a:spLocks noGrp="1"/>
          </p:cNvSpPr>
          <p:nvPr>
            <p:ph type="title"/>
          </p:nvPr>
        </p:nvSpPr>
        <p:spPr>
          <a:xfrm>
            <a:off x="5029200" y="914400"/>
            <a:ext cx="6501810" cy="1097280"/>
          </a:xfrm>
        </p:spPr>
        <p:txBody>
          <a:bodyPr vert="horz" lIns="91440" tIns="45720" rIns="91440" bIns="45720" rtlCol="0" anchor="t">
            <a:normAutofit/>
          </a:bodyPr>
          <a:lstStyle/>
          <a:p>
            <a:r>
              <a:rPr lang="en-US"/>
              <a:t>Overview of NEO4J</a:t>
            </a:r>
          </a:p>
        </p:txBody>
      </p:sp>
      <p:sp>
        <p:nvSpPr>
          <p:cNvPr id="4" name="Content Placeholder 3">
            <a:extLst>
              <a:ext uri="{FF2B5EF4-FFF2-40B4-BE49-F238E27FC236}">
                <a16:creationId xmlns:a16="http://schemas.microsoft.com/office/drawing/2014/main" id="{61685E07-A8D4-CD43-D033-A3DEEA2F24ED}"/>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dirty="0"/>
              <a:t>Open-Source Graph Database</a:t>
            </a:r>
          </a:p>
          <a:p>
            <a:pPr marL="0" lvl="1" indent="0">
              <a:buNone/>
            </a:pPr>
            <a:r>
              <a:rPr lang="en-US" sz="1400" dirty="0"/>
              <a:t>NEO4J is an open-source graph database that allows developers to build applications with a focus on data relationships.</a:t>
            </a:r>
          </a:p>
          <a:p>
            <a:pPr marL="0" indent="0">
              <a:spcBef>
                <a:spcPts val="2500"/>
              </a:spcBef>
              <a:buNone/>
            </a:pPr>
            <a:r>
              <a:rPr lang="en-US" sz="1400" b="1" dirty="0"/>
              <a:t>ACID Transactions</a:t>
            </a:r>
          </a:p>
          <a:p>
            <a:pPr marL="0" lvl="1" indent="0">
              <a:buNone/>
            </a:pPr>
            <a:r>
              <a:rPr lang="en-US" sz="1400" dirty="0"/>
              <a:t>NEO4J supports ACID transactions, ensuring data integrity and reliability during complex operations.</a:t>
            </a:r>
          </a:p>
          <a:p>
            <a:pPr marL="0" indent="0">
              <a:spcBef>
                <a:spcPts val="2500"/>
              </a:spcBef>
              <a:buNone/>
            </a:pPr>
            <a:r>
              <a:rPr lang="en-US" sz="1400" b="1" dirty="0"/>
              <a:t>High Performance</a:t>
            </a:r>
          </a:p>
          <a:p>
            <a:pPr marL="0" lvl="1" indent="0">
              <a:buNone/>
            </a:pPr>
            <a:r>
              <a:rPr lang="en-US" sz="1400" dirty="0"/>
              <a:t>The database offers high performance, especially in graph traversals, making it ideal for applications with complex queries. Scales at O(1)</a:t>
            </a:r>
          </a:p>
        </p:txBody>
      </p:sp>
    </p:spTree>
    <p:extLst>
      <p:ext uri="{BB962C8B-B14F-4D97-AF65-F5344CB8AC3E}">
        <p14:creationId xmlns:p14="http://schemas.microsoft.com/office/powerpoint/2010/main" val="12091755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5" name="Content Placeholder 4" descr="Abstract Technology Background">
            <a:extLst>
              <a:ext uri="{FF2B5EF4-FFF2-40B4-BE49-F238E27FC236}">
                <a16:creationId xmlns:a16="http://schemas.microsoft.com/office/drawing/2014/main" id="{09606892-5CA1-4B93-BEBD-14EC33683412}"/>
              </a:ext>
            </a:extLst>
          </p:cNvPr>
          <p:cNvPicPr>
            <a:picLocks noGrp="1" noChangeAspect="1"/>
          </p:cNvPicPr>
          <p:nvPr>
            <p:ph sz="half" idx="1"/>
          </p:nvPr>
        </p:nvPicPr>
        <p:blipFill>
          <a:blip r:embed="rId3"/>
          <a:srcRect l="24004" r="572" b="-1"/>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4CE6B8-25E9-CCC6-E046-02A340036C88}"/>
              </a:ext>
            </a:extLst>
          </p:cNvPr>
          <p:cNvSpPr>
            <a:spLocks noGrp="1"/>
          </p:cNvSpPr>
          <p:nvPr>
            <p:ph type="title"/>
          </p:nvPr>
        </p:nvSpPr>
        <p:spPr>
          <a:xfrm>
            <a:off x="640080" y="914401"/>
            <a:ext cx="4306824" cy="1477817"/>
          </a:xfrm>
        </p:spPr>
        <p:txBody>
          <a:bodyPr vert="horz" lIns="91440" tIns="45720" rIns="91440" bIns="45720" rtlCol="0" anchor="t">
            <a:normAutofit/>
          </a:bodyPr>
          <a:lstStyle/>
          <a:p>
            <a:r>
              <a:rPr lang="en-US"/>
              <a:t>NEO4J Use Cases</a:t>
            </a:r>
          </a:p>
        </p:txBody>
      </p:sp>
      <p:sp>
        <p:nvSpPr>
          <p:cNvPr id="4" name="Content Placeholder 3">
            <a:extLst>
              <a:ext uri="{FF2B5EF4-FFF2-40B4-BE49-F238E27FC236}">
                <a16:creationId xmlns:a16="http://schemas.microsoft.com/office/drawing/2014/main" id="{511B7576-C11D-AE02-F0EB-26BDCCDDAD27}"/>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US" sz="1400" b="1"/>
              <a:t>Social Networking</a:t>
            </a:r>
          </a:p>
          <a:p>
            <a:pPr marL="0" lvl="1" indent="0">
              <a:buNone/>
            </a:pPr>
            <a:r>
              <a:rPr lang="en-US" sz="1400"/>
              <a:t>NEO4J is utilized in social networking applications to analyze and visualize relationships between users, enhancing user engagement.</a:t>
            </a:r>
          </a:p>
          <a:p>
            <a:pPr marL="0" indent="0">
              <a:spcBef>
                <a:spcPts val="2500"/>
              </a:spcBef>
              <a:buNone/>
            </a:pPr>
            <a:r>
              <a:rPr lang="en-US" sz="1400" b="1"/>
              <a:t>Network and IT Operations</a:t>
            </a:r>
          </a:p>
          <a:p>
            <a:pPr marL="0" lvl="1" indent="0">
              <a:buNone/>
            </a:pPr>
            <a:r>
              <a:rPr lang="en-US" sz="1400"/>
              <a:t>In network and IT operations, NEO4J manages and monitors complex network topologies, improving efficiency and troubleshooting.</a:t>
            </a:r>
          </a:p>
          <a:p>
            <a:pPr marL="0" indent="0">
              <a:spcBef>
                <a:spcPts val="2500"/>
              </a:spcBef>
              <a:buNone/>
            </a:pPr>
            <a:r>
              <a:rPr lang="en-US" sz="1400" b="1"/>
              <a:t>Real-time Recommendations</a:t>
            </a:r>
          </a:p>
          <a:p>
            <a:pPr marL="0" lvl="1" indent="0">
              <a:buNone/>
            </a:pPr>
            <a:r>
              <a:rPr lang="en-US" sz="1400"/>
              <a:t>NEO4J powers real-time recommendation systems by analyzing user preferences and behaviors to provide personalized suggestions.</a:t>
            </a:r>
          </a:p>
          <a:p>
            <a:pPr marL="0" indent="0">
              <a:spcBef>
                <a:spcPts val="2500"/>
              </a:spcBef>
              <a:buNone/>
            </a:pPr>
            <a:r>
              <a:rPr lang="en-US" sz="1400" b="1"/>
              <a:t>Knowledge Graphs</a:t>
            </a:r>
          </a:p>
          <a:p>
            <a:pPr marL="0" lvl="1" indent="0">
              <a:buNone/>
            </a:pPr>
            <a:r>
              <a:rPr lang="en-US" sz="1400"/>
              <a:t>Knowledge graphs created using NEO4J help organizations connect and visualize complex information, improving decision-making processes.</a:t>
            </a:r>
          </a:p>
        </p:txBody>
      </p:sp>
    </p:spTree>
    <p:extLst>
      <p:ext uri="{BB962C8B-B14F-4D97-AF65-F5344CB8AC3E}">
        <p14:creationId xmlns:p14="http://schemas.microsoft.com/office/powerpoint/2010/main" val="30315405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op view of cubes connected with black lines">
            <a:extLst>
              <a:ext uri="{FF2B5EF4-FFF2-40B4-BE49-F238E27FC236}">
                <a16:creationId xmlns:a16="http://schemas.microsoft.com/office/drawing/2014/main" id="{B8F60FA5-1955-43B2-93DD-852DA5A3BB9F}"/>
              </a:ext>
            </a:extLst>
          </p:cNvPr>
          <p:cNvPicPr>
            <a:picLocks noGrp="1" noChangeAspect="1"/>
          </p:cNvPicPr>
          <p:nvPr>
            <p:ph sz="half" idx="1"/>
          </p:nvPr>
        </p:nvPicPr>
        <p:blipFill>
          <a:blip r:embed="rId3"/>
          <a:srcRect l="23954" r="14173"/>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1E6513C-872C-60FD-0F83-05E34955EA06}"/>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Graph Databases vs. Relational Databases</a:t>
            </a:r>
          </a:p>
        </p:txBody>
      </p:sp>
      <p:sp>
        <p:nvSpPr>
          <p:cNvPr id="4" name="Content Placeholder 3">
            <a:extLst>
              <a:ext uri="{FF2B5EF4-FFF2-40B4-BE49-F238E27FC236}">
                <a16:creationId xmlns:a16="http://schemas.microsoft.com/office/drawing/2014/main" id="{6564C2A8-D87B-25C7-D3D4-7823126F5D0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Database Structures</a:t>
            </a:r>
          </a:p>
          <a:p>
            <a:pPr marL="0" lvl="1" indent="0">
              <a:buNone/>
            </a:pPr>
            <a:r>
              <a:rPr lang="en-US" sz="1400"/>
              <a:t>Relational databases use tables and rows to organize data, making it suitable for structured queries.</a:t>
            </a:r>
          </a:p>
          <a:p>
            <a:pPr marL="0" indent="0">
              <a:spcBef>
                <a:spcPts val="2500"/>
              </a:spcBef>
              <a:buNone/>
            </a:pPr>
            <a:r>
              <a:rPr lang="en-US" sz="1400" b="1"/>
              <a:t>Graph Representation</a:t>
            </a:r>
          </a:p>
          <a:p>
            <a:pPr marL="0" lvl="1" indent="0">
              <a:buNone/>
            </a:pPr>
            <a:r>
              <a:rPr lang="en-US" sz="1400"/>
              <a:t>Graph databases utilize graph structures, which allow for more intuitive representations of complex relationships.</a:t>
            </a:r>
          </a:p>
          <a:p>
            <a:pPr marL="0" indent="0">
              <a:spcBef>
                <a:spcPts val="2500"/>
              </a:spcBef>
              <a:buNone/>
            </a:pPr>
            <a:r>
              <a:rPr lang="en-US" sz="1400" b="1"/>
              <a:t>Query Efficiency</a:t>
            </a:r>
          </a:p>
          <a:p>
            <a:pPr marL="0" lvl="1" indent="0">
              <a:buNone/>
            </a:pPr>
            <a:r>
              <a:rPr lang="en-US" sz="1400"/>
              <a:t>Graph databases enable efficient querying of relationships, reducing the complexity seen in traditional relational queries.</a:t>
            </a:r>
          </a:p>
        </p:txBody>
      </p:sp>
    </p:spTree>
    <p:extLst>
      <p:ext uri="{BB962C8B-B14F-4D97-AF65-F5344CB8AC3E}">
        <p14:creationId xmlns:p14="http://schemas.microsoft.com/office/powerpoint/2010/main" val="23062863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FAFB-B8C0-0F86-160D-A8C2DE45331D}"/>
              </a:ext>
            </a:extLst>
          </p:cNvPr>
          <p:cNvSpPr>
            <a:spLocks noGrp="1"/>
          </p:cNvSpPr>
          <p:nvPr>
            <p:ph type="title"/>
          </p:nvPr>
        </p:nvSpPr>
        <p:spPr/>
        <p:txBody>
          <a:bodyPr/>
          <a:lstStyle/>
          <a:p>
            <a:r>
              <a:rPr lang="en-US" dirty="0"/>
              <a:t>Last Week</a:t>
            </a:r>
          </a:p>
        </p:txBody>
      </p:sp>
      <p:sp>
        <p:nvSpPr>
          <p:cNvPr id="3" name="Content Placeholder 2">
            <a:extLst>
              <a:ext uri="{FF2B5EF4-FFF2-40B4-BE49-F238E27FC236}">
                <a16:creationId xmlns:a16="http://schemas.microsoft.com/office/drawing/2014/main" id="{F4201529-3D76-A33A-5E5C-FFD89BD72079}"/>
              </a:ext>
            </a:extLst>
          </p:cNvPr>
          <p:cNvSpPr>
            <a:spLocks noGrp="1"/>
          </p:cNvSpPr>
          <p:nvPr>
            <p:ph idx="1"/>
          </p:nvPr>
        </p:nvSpPr>
        <p:spPr/>
        <p:txBody>
          <a:bodyPr/>
          <a:lstStyle/>
          <a:p>
            <a:r>
              <a:rPr lang="en-US" dirty="0"/>
              <a:t>Deep dive into relational databases</a:t>
            </a:r>
          </a:p>
          <a:p>
            <a:r>
              <a:rPr lang="en-US" dirty="0"/>
              <a:t>Database theory</a:t>
            </a:r>
          </a:p>
          <a:p>
            <a:r>
              <a:rPr lang="en-US" dirty="0"/>
              <a:t>Joins</a:t>
            </a:r>
          </a:p>
          <a:p>
            <a:r>
              <a:rPr lang="en-US" dirty="0"/>
              <a:t>Data engineering vs data science (OLTP vs OLAP)</a:t>
            </a:r>
          </a:p>
        </p:txBody>
      </p:sp>
    </p:spTree>
    <p:extLst>
      <p:ext uri="{BB962C8B-B14F-4D97-AF65-F5344CB8AC3E}">
        <p14:creationId xmlns:p14="http://schemas.microsoft.com/office/powerpoint/2010/main" val="10014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8CE45-765D-D1FC-F46E-0977AD9AF46D}"/>
              </a:ext>
            </a:extLst>
          </p:cNvPr>
          <p:cNvSpPr>
            <a:spLocks noGrp="1"/>
          </p:cNvSpPr>
          <p:nvPr>
            <p:ph type="title"/>
          </p:nvPr>
        </p:nvSpPr>
        <p:spPr/>
        <p:txBody>
          <a:bodyPr/>
          <a:lstStyle/>
          <a:p>
            <a:r>
              <a:rPr lang="en-US" dirty="0"/>
              <a:t>Moving From Relational to Graph DBs</a:t>
            </a:r>
          </a:p>
        </p:txBody>
      </p:sp>
      <p:sp>
        <p:nvSpPr>
          <p:cNvPr id="3" name="Content Placeholder 2">
            <a:extLst>
              <a:ext uri="{FF2B5EF4-FFF2-40B4-BE49-F238E27FC236}">
                <a16:creationId xmlns:a16="http://schemas.microsoft.com/office/drawing/2014/main" id="{4E4E6F51-19DE-F9E1-739F-C7297B7178AA}"/>
              </a:ext>
            </a:extLst>
          </p:cNvPr>
          <p:cNvSpPr>
            <a:spLocks noGrp="1"/>
          </p:cNvSpPr>
          <p:nvPr>
            <p:ph idx="1"/>
          </p:nvPr>
        </p:nvSpPr>
        <p:spPr>
          <a:xfrm>
            <a:off x="640080" y="2355574"/>
            <a:ext cx="11455842" cy="3844058"/>
          </a:xfrm>
        </p:spPr>
        <p:txBody>
          <a:bodyPr>
            <a:normAutofit/>
          </a:bodyPr>
          <a:lstStyle/>
          <a:p>
            <a:r>
              <a:rPr lang="en-US" dirty="0"/>
              <a:t>Rows become Nodes</a:t>
            </a:r>
          </a:p>
          <a:p>
            <a:r>
              <a:rPr lang="en-US" dirty="0"/>
              <a:t>Table Names become Node Labels</a:t>
            </a:r>
          </a:p>
          <a:p>
            <a:r>
              <a:rPr lang="en-US" dirty="0"/>
              <a:t>Columns become Node Properties</a:t>
            </a:r>
          </a:p>
          <a:p>
            <a:r>
              <a:rPr lang="en-US" dirty="0"/>
              <a:t>Joins or Foreign Keys become Relationships</a:t>
            </a:r>
          </a:p>
          <a:p>
            <a:pPr lvl="1"/>
            <a:r>
              <a:rPr lang="en-US" dirty="0"/>
              <a:t>Join between Suppliers and Products becomes a relationship named SUPPLIES (where supplier supplies product).</a:t>
            </a:r>
          </a:p>
          <a:p>
            <a:pPr lvl="1"/>
            <a:r>
              <a:rPr lang="en-US" dirty="0"/>
              <a:t>Join between Products and Categories becomes a relationship named PART_OF (where product is part of a category).</a:t>
            </a:r>
          </a:p>
          <a:p>
            <a:pPr lvl="1"/>
            <a:r>
              <a:rPr lang="en-US" dirty="0"/>
              <a:t>Join between Employees and Orders becomes a relationship named SOLD (where employee sold an order).</a:t>
            </a:r>
          </a:p>
        </p:txBody>
      </p:sp>
      <p:sp>
        <p:nvSpPr>
          <p:cNvPr id="4" name="TextBox 3">
            <a:extLst>
              <a:ext uri="{FF2B5EF4-FFF2-40B4-BE49-F238E27FC236}">
                <a16:creationId xmlns:a16="http://schemas.microsoft.com/office/drawing/2014/main" id="{C927ECB6-F039-346B-C5AE-E75796CA8D43}"/>
              </a:ext>
            </a:extLst>
          </p:cNvPr>
          <p:cNvSpPr txBox="1"/>
          <p:nvPr/>
        </p:nvSpPr>
        <p:spPr>
          <a:xfrm>
            <a:off x="561561" y="6364223"/>
            <a:ext cx="5848076" cy="369332"/>
          </a:xfrm>
          <a:prstGeom prst="rect">
            <a:avLst/>
          </a:prstGeom>
          <a:noFill/>
        </p:spPr>
        <p:txBody>
          <a:bodyPr wrap="none" rtlCol="0">
            <a:spAutoFit/>
          </a:bodyPr>
          <a:lstStyle/>
          <a:p>
            <a:r>
              <a:rPr lang="en-US" dirty="0"/>
              <a:t>Neo4J Example: </a:t>
            </a:r>
            <a:r>
              <a:rPr lang="en-US" dirty="0">
                <a:hlinkClick r:id="rId2"/>
              </a:rPr>
              <a:t>guides.neo4j.com/</a:t>
            </a:r>
            <a:r>
              <a:rPr lang="en-US" dirty="0" err="1">
                <a:hlinkClick r:id="rId2"/>
              </a:rPr>
              <a:t>northwind</a:t>
            </a:r>
            <a:r>
              <a:rPr lang="en-US" dirty="0">
                <a:hlinkClick r:id="rId2"/>
              </a:rPr>
              <a:t>/index.html</a:t>
            </a:r>
            <a:endParaRPr lang="en-US" dirty="0"/>
          </a:p>
        </p:txBody>
      </p:sp>
    </p:spTree>
    <p:extLst>
      <p:ext uri="{BB962C8B-B14F-4D97-AF65-F5344CB8AC3E}">
        <p14:creationId xmlns:p14="http://schemas.microsoft.com/office/powerpoint/2010/main" val="22088194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F38677-B08F-FF94-A73E-5DF948DA785F}"/>
              </a:ext>
            </a:extLst>
          </p:cNvPr>
          <p:cNvPicPr>
            <a:picLocks noChangeAspect="1"/>
          </p:cNvPicPr>
          <p:nvPr/>
        </p:nvPicPr>
        <p:blipFill>
          <a:blip r:embed="rId2"/>
          <a:stretch>
            <a:fillRect/>
          </a:stretch>
        </p:blipFill>
        <p:spPr>
          <a:xfrm>
            <a:off x="2371198" y="0"/>
            <a:ext cx="7449603" cy="6858000"/>
          </a:xfrm>
          <a:prstGeom prst="rect">
            <a:avLst/>
          </a:prstGeom>
        </p:spPr>
      </p:pic>
    </p:spTree>
    <p:extLst>
      <p:ext uri="{BB962C8B-B14F-4D97-AF65-F5344CB8AC3E}">
        <p14:creationId xmlns:p14="http://schemas.microsoft.com/office/powerpoint/2010/main" val="11796121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13B86D-8713-0ED9-614B-C2873122DA15}"/>
              </a:ext>
            </a:extLst>
          </p:cNvPr>
          <p:cNvPicPr>
            <a:picLocks noChangeAspect="1"/>
          </p:cNvPicPr>
          <p:nvPr/>
        </p:nvPicPr>
        <p:blipFill>
          <a:blip r:embed="rId2"/>
          <a:stretch>
            <a:fillRect/>
          </a:stretch>
        </p:blipFill>
        <p:spPr>
          <a:xfrm>
            <a:off x="2845993" y="0"/>
            <a:ext cx="6500013" cy="6858000"/>
          </a:xfrm>
          <a:prstGeom prst="rect">
            <a:avLst/>
          </a:prstGeom>
        </p:spPr>
      </p:pic>
    </p:spTree>
    <p:extLst>
      <p:ext uri="{BB962C8B-B14F-4D97-AF65-F5344CB8AC3E}">
        <p14:creationId xmlns:p14="http://schemas.microsoft.com/office/powerpoint/2010/main" val="34669594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Shot of a businessman looking thoughtfully at a graph against a white background">
            <a:extLst>
              <a:ext uri="{FF2B5EF4-FFF2-40B4-BE49-F238E27FC236}">
                <a16:creationId xmlns:a16="http://schemas.microsoft.com/office/drawing/2014/main" id="{3078B7E4-A711-49D6-ADBD-302801CB65A0}"/>
              </a:ext>
            </a:extLst>
          </p:cNvPr>
          <p:cNvPicPr>
            <a:picLocks noGrp="1" noChangeAspect="1"/>
          </p:cNvPicPr>
          <p:nvPr>
            <p:ph sz="half" idx="1"/>
          </p:nvPr>
        </p:nvPicPr>
        <p:blipFill>
          <a:blip r:embed="rId3"/>
          <a:srcRect r="44934" b="2"/>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5CB63AF-17FC-57A7-CCDD-7991CEB977EC}"/>
              </a:ext>
            </a:extLst>
          </p:cNvPr>
          <p:cNvSpPr>
            <a:spLocks noGrp="1"/>
          </p:cNvSpPr>
          <p:nvPr>
            <p:ph type="title"/>
          </p:nvPr>
        </p:nvSpPr>
        <p:spPr>
          <a:xfrm>
            <a:off x="5029200" y="914400"/>
            <a:ext cx="6501810" cy="1097280"/>
          </a:xfrm>
        </p:spPr>
        <p:txBody>
          <a:bodyPr vert="horz" lIns="91440" tIns="45720" rIns="91440" bIns="45720" rtlCol="0" anchor="t">
            <a:normAutofit/>
          </a:bodyPr>
          <a:lstStyle/>
          <a:p>
            <a:r>
              <a:rPr lang="en-US"/>
              <a:t>Comparative Analysis</a:t>
            </a:r>
          </a:p>
        </p:txBody>
      </p:sp>
      <p:sp>
        <p:nvSpPr>
          <p:cNvPr id="4" name="Content Placeholder 3">
            <a:extLst>
              <a:ext uri="{FF2B5EF4-FFF2-40B4-BE49-F238E27FC236}">
                <a16:creationId xmlns:a16="http://schemas.microsoft.com/office/drawing/2014/main" id="{212270A9-AB45-8173-BBA1-A12AE995F9D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Performance on Complex Queries</a:t>
            </a:r>
          </a:p>
          <a:p>
            <a:pPr marL="0" lvl="1" indent="0">
              <a:buNone/>
            </a:pPr>
            <a:r>
              <a:rPr lang="en-US" sz="1400"/>
              <a:t>Graph databases often outperform relational databases for complex queries that involve relationships between multiple entities.</a:t>
            </a:r>
          </a:p>
          <a:p>
            <a:pPr marL="0" indent="0">
              <a:spcBef>
                <a:spcPts val="2500"/>
              </a:spcBef>
              <a:buNone/>
            </a:pPr>
            <a:r>
              <a:rPr lang="en-US" sz="1400" b="1"/>
              <a:t>Schema Flexibility</a:t>
            </a:r>
          </a:p>
          <a:p>
            <a:pPr marL="0" lvl="1" indent="0">
              <a:buNone/>
            </a:pPr>
            <a:r>
              <a:rPr lang="en-US" sz="1400"/>
              <a:t>Graph databases provide greater schema flexibility, allowing for easier modifications and adjustments as data evolves over time.</a:t>
            </a:r>
          </a:p>
          <a:p>
            <a:pPr marL="0" indent="0">
              <a:spcBef>
                <a:spcPts val="2500"/>
              </a:spcBef>
              <a:buNone/>
            </a:pPr>
            <a:r>
              <a:rPr lang="en-US" sz="1400" b="1"/>
              <a:t>Handling Many-to-Many Relationships</a:t>
            </a:r>
          </a:p>
          <a:p>
            <a:pPr marL="0" lvl="1" indent="0">
              <a:buNone/>
            </a:pPr>
            <a:r>
              <a:rPr lang="en-US" sz="1400"/>
              <a:t>Graph databases excel at managing many-to-many relationships, simplifying queries that involve interconnected data.</a:t>
            </a:r>
          </a:p>
        </p:txBody>
      </p:sp>
    </p:spTree>
    <p:extLst>
      <p:ext uri="{BB962C8B-B14F-4D97-AF65-F5344CB8AC3E}">
        <p14:creationId xmlns:p14="http://schemas.microsoft.com/office/powerpoint/2010/main" val="16054883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Pins pinned on a white surface and connecting a black thread">
            <a:extLst>
              <a:ext uri="{FF2B5EF4-FFF2-40B4-BE49-F238E27FC236}">
                <a16:creationId xmlns:a16="http://schemas.microsoft.com/office/drawing/2014/main" id="{DB01BF35-4B6A-452B-80DE-BE9351155F41}"/>
              </a:ext>
            </a:extLst>
          </p:cNvPr>
          <p:cNvPicPr>
            <a:picLocks noGrp="1" noChangeAspect="1"/>
          </p:cNvPicPr>
          <p:nvPr>
            <p:ph sz="half" idx="1"/>
          </p:nvPr>
        </p:nvPicPr>
        <p:blipFill>
          <a:blip r:embed="rId3"/>
          <a:srcRect r="18696" b="2"/>
          <a:stretch/>
        </p:blipFill>
        <p:spPr>
          <a:xfrm>
            <a:off x="5671128" y="914399"/>
            <a:ext cx="6520872" cy="5353521"/>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72328" y="6267921"/>
            <a:ext cx="6519672" cy="2"/>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CB17E48-0053-6E7E-D594-E24EFC17162B}"/>
              </a:ext>
            </a:extLst>
          </p:cNvPr>
          <p:cNvSpPr>
            <a:spLocks noGrp="1"/>
          </p:cNvSpPr>
          <p:nvPr>
            <p:ph type="title"/>
          </p:nvPr>
        </p:nvSpPr>
        <p:spPr>
          <a:xfrm>
            <a:off x="640079" y="914400"/>
            <a:ext cx="4261104" cy="1097280"/>
          </a:xfrm>
        </p:spPr>
        <p:txBody>
          <a:bodyPr vert="horz" lIns="91440" tIns="45720" rIns="91440" bIns="45720" rtlCol="0" anchor="t">
            <a:normAutofit/>
          </a:bodyPr>
          <a:lstStyle/>
          <a:p>
            <a:r>
              <a:rPr lang="en-US" sz="3600"/>
              <a:t>When to Use Each</a:t>
            </a:r>
          </a:p>
        </p:txBody>
      </p:sp>
      <p:sp>
        <p:nvSpPr>
          <p:cNvPr id="4" name="Content Placeholder 3">
            <a:extLst>
              <a:ext uri="{FF2B5EF4-FFF2-40B4-BE49-F238E27FC236}">
                <a16:creationId xmlns:a16="http://schemas.microsoft.com/office/drawing/2014/main" id="{4BCA56CA-7D7F-5BCD-7CC0-BF8C6ABC79C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79" y="2176036"/>
            <a:ext cx="4261104" cy="4121887"/>
          </a:xfrm>
        </p:spPr>
        <p:txBody>
          <a:bodyPr>
            <a:normAutofit/>
          </a:bodyPr>
          <a:lstStyle/>
          <a:p>
            <a:pPr marL="0" indent="0">
              <a:spcBef>
                <a:spcPts val="2500"/>
              </a:spcBef>
              <a:buNone/>
            </a:pPr>
            <a:r>
              <a:rPr lang="en-US" sz="1400" b="1"/>
              <a:t>Graph Databases</a:t>
            </a:r>
          </a:p>
          <a:p>
            <a:pPr marL="0" lvl="1" indent="0">
              <a:buNone/>
            </a:pPr>
            <a:r>
              <a:rPr lang="en-US" sz="1400"/>
              <a:t>Graph databases excel in handling complex relationships between data points and adapting to dynamic schemas, making them ideal for interconnected data.</a:t>
            </a:r>
          </a:p>
          <a:p>
            <a:pPr marL="0" indent="0">
              <a:spcBef>
                <a:spcPts val="2500"/>
              </a:spcBef>
              <a:buNone/>
            </a:pPr>
            <a:r>
              <a:rPr lang="en-US" sz="1400" b="1"/>
              <a:t>Relational Databases</a:t>
            </a:r>
          </a:p>
          <a:p>
            <a:pPr marL="0" lvl="1" indent="0">
              <a:buNone/>
            </a:pPr>
            <a:r>
              <a:rPr lang="en-US" sz="1400"/>
              <a:t>Relational databases are best suited for structured data with clearly defined relationships, providing stability and consistency for transactional applications.</a:t>
            </a:r>
          </a:p>
        </p:txBody>
      </p:sp>
    </p:spTree>
    <p:extLst>
      <p:ext uri="{BB962C8B-B14F-4D97-AF65-F5344CB8AC3E}">
        <p14:creationId xmlns:p14="http://schemas.microsoft.com/office/powerpoint/2010/main" val="35540684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rogrammer is debugging his code (code is mirrored horizontally)&#10;&#10;view more similar files:&#10;[url=search/portfolio/248175/?facets={%2235%22:%5B%22technology%22,%22OR%20computer%22,%22OR%20camera%22,%22OR%20internet%22%5D,%229%22:0,%2230%22:%22100%22}][img]http://www.photonullplus.de/misc/istock/istock-thumb-tech.jpg[/img][/url] [url=search/portfolio/248175/?facets={%2235%22:%5B%22job%22,%22OR%20work%22,%22OR%20messenger%22%5D,%229%22:0,%2230%22:%22100%22}][img]http://www.photonullplus.de/misc/istock/istock-thumb-jobs.jpg[/img][/url]&#10;&#10;[url=file_closeup.php?id=9924417][img]file_thumbview_approve.php?size=1&amp;id=9924417[/img][/url] [url=file_closeup.php?id=9880384][img]file_thumbview_approve.php?size=1&amp;id=9880384[/img][/url] [url=file_closeup.php?id=9880369][img]file_thumbview_approve.php?size=1&amp;id=9880369[/img][/url] [url=file_closeup.php?id=9880343][img]file_thumbview_approve.php?size=1&amp;id=9880343[/img][/url] [url=file_closeup.php?id=9880317][img]file_thumbview_approve.php?size=1&amp;id=9880317[/img][/url] [url=file_closeup.php?id=9422617][img]file_thumbview_approve.php?size=1&amp;id=9422617[/img][/url] [url=file_closeup.php?id=9422623][img]file_thumbview_approve.php?size=1&amp;id=9422623[/img][/url] [url=file_closeup.php?id=16508469][img]file_thumbview_approve.php?size=1&amp;id=16508469[/img][/url] [url=file_closeup.php?id=16863859][img]file_thumbview_approve.php?size=1&amp;id=16863859[/img][/url] [url=file_closeup.php?id=16863845][img]file_thumbview_approve.php?size=1&amp;id=16863845[/img][/url] [url=file_closeup.php?id=17323807][img]file_thumbview_approve.php?size=1&amp;id=17323807[/img][/url] [url=file_closeup.php?id=17323693][img]file_thumbview_approve.php?size=1&amp;id=17323693[/img][/url] [url=file_closeup.php?id=18279006][img]file_thumbview_approve.php?size=1&amp;id=18279006[/img][/url] [url=file_closeup.php?id=18279019][img]file_thumbview_approve.php?size=1&amp;id=18279019[/img][/url]">
            <a:extLst>
              <a:ext uri="{FF2B5EF4-FFF2-40B4-BE49-F238E27FC236}">
                <a16:creationId xmlns:a16="http://schemas.microsoft.com/office/drawing/2014/main" id="{D03E3439-2D02-4F44-8A08-B7D8471CD21E}"/>
              </a:ext>
            </a:extLst>
          </p:cNvPr>
          <p:cNvPicPr>
            <a:picLocks noGrp="1" noChangeAspect="1"/>
          </p:cNvPicPr>
          <p:nvPr>
            <p:ph sz="half" idx="1"/>
          </p:nvPr>
        </p:nvPicPr>
        <p:blipFill>
          <a:blip r:embed="rId3"/>
          <a:srcRect l="37841" r="7093" b="2"/>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F288E1D-891A-B792-C392-8FE3290CBCAC}"/>
              </a:ext>
            </a:extLst>
          </p:cNvPr>
          <p:cNvSpPr>
            <a:spLocks noGrp="1"/>
          </p:cNvSpPr>
          <p:nvPr>
            <p:ph type="title"/>
          </p:nvPr>
        </p:nvSpPr>
        <p:spPr>
          <a:xfrm>
            <a:off x="5029200" y="914400"/>
            <a:ext cx="6501810" cy="1097280"/>
          </a:xfrm>
        </p:spPr>
        <p:txBody>
          <a:bodyPr vert="horz" lIns="91440" tIns="45720" rIns="91440" bIns="45720" rtlCol="0" anchor="t">
            <a:normAutofit/>
          </a:bodyPr>
          <a:lstStyle/>
          <a:p>
            <a:r>
              <a:rPr lang="en-US"/>
              <a:t>Introduction to Cypher</a:t>
            </a:r>
          </a:p>
        </p:txBody>
      </p:sp>
      <p:sp>
        <p:nvSpPr>
          <p:cNvPr id="4" name="Content Placeholder 3">
            <a:extLst>
              <a:ext uri="{FF2B5EF4-FFF2-40B4-BE49-F238E27FC236}">
                <a16:creationId xmlns:a16="http://schemas.microsoft.com/office/drawing/2014/main" id="{B2D721DC-0DCB-A0B1-AD24-4CED1D1D59F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Graph Query Language</a:t>
            </a:r>
          </a:p>
          <a:p>
            <a:pPr marL="0" lvl="1" indent="0">
              <a:buNone/>
            </a:pPr>
            <a:r>
              <a:rPr lang="en-US" sz="1400"/>
              <a:t>Cypher is specifically designed for querying graph structured data, making it easy to access relationships and connections.</a:t>
            </a:r>
          </a:p>
          <a:p>
            <a:pPr marL="0" indent="0">
              <a:spcBef>
                <a:spcPts val="2500"/>
              </a:spcBef>
              <a:buNone/>
            </a:pPr>
            <a:r>
              <a:rPr lang="en-US" sz="1400" b="1"/>
              <a:t>Complex Traversals</a:t>
            </a:r>
          </a:p>
          <a:p>
            <a:pPr marL="0" lvl="1" indent="0">
              <a:buNone/>
            </a:pPr>
            <a:r>
              <a:rPr lang="en-US" sz="1400"/>
              <a:t>Developers can express complex graph traversals simply with Cypher, enabling efficient data retrieval.</a:t>
            </a:r>
          </a:p>
          <a:p>
            <a:pPr marL="0" indent="0">
              <a:spcBef>
                <a:spcPts val="2500"/>
              </a:spcBef>
              <a:buNone/>
            </a:pPr>
            <a:r>
              <a:rPr lang="en-US" sz="1400" b="1"/>
              <a:t>Declarative Syntax</a:t>
            </a:r>
          </a:p>
          <a:p>
            <a:pPr marL="0" lvl="1" indent="0">
              <a:buNone/>
            </a:pPr>
            <a:r>
              <a:rPr lang="en-US" sz="1400"/>
              <a:t>Cypher's declarative nature allows users to specify what data they want rather than how to retrieve it, simplifying query writing.</a:t>
            </a:r>
          </a:p>
        </p:txBody>
      </p:sp>
      <p:sp>
        <p:nvSpPr>
          <p:cNvPr id="3" name="TextBox 2">
            <a:extLst>
              <a:ext uri="{FF2B5EF4-FFF2-40B4-BE49-F238E27FC236}">
                <a16:creationId xmlns:a16="http://schemas.microsoft.com/office/drawing/2014/main" id="{4FC72ADB-7E8B-0D1B-9FAA-498BF137AAE8}"/>
              </a:ext>
            </a:extLst>
          </p:cNvPr>
          <p:cNvSpPr txBox="1"/>
          <p:nvPr/>
        </p:nvSpPr>
        <p:spPr>
          <a:xfrm>
            <a:off x="5772725" y="5837751"/>
            <a:ext cx="4748416" cy="369332"/>
          </a:xfrm>
          <a:prstGeom prst="rect">
            <a:avLst/>
          </a:prstGeom>
          <a:noFill/>
        </p:spPr>
        <p:txBody>
          <a:bodyPr wrap="none" rtlCol="0">
            <a:spAutoFit/>
          </a:bodyPr>
          <a:lstStyle/>
          <a:p>
            <a:r>
              <a:rPr lang="en-US" dirty="0"/>
              <a:t>Cypher Manual: </a:t>
            </a:r>
            <a:r>
              <a:rPr lang="en-US" dirty="0">
                <a:hlinkClick r:id="rId4"/>
              </a:rPr>
              <a:t>Introduction - Cypher Manual</a:t>
            </a:r>
            <a:endParaRPr lang="en-US" dirty="0"/>
          </a:p>
        </p:txBody>
      </p:sp>
    </p:spTree>
    <p:extLst>
      <p:ext uri="{BB962C8B-B14F-4D97-AF65-F5344CB8AC3E}">
        <p14:creationId xmlns:p14="http://schemas.microsoft.com/office/powerpoint/2010/main" val="6688904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Hand drawn businessman and business woman icons in red and black colors are connected by arrows randomly on white background. This image shows the social media, and online communication between business people.">
            <a:extLst>
              <a:ext uri="{FF2B5EF4-FFF2-40B4-BE49-F238E27FC236}">
                <a16:creationId xmlns:a16="http://schemas.microsoft.com/office/drawing/2014/main" id="{139C0989-F7AD-48EE-A250-8B666C0DFEF9}"/>
              </a:ext>
            </a:extLst>
          </p:cNvPr>
          <p:cNvPicPr>
            <a:picLocks noGrp="1" noChangeAspect="1"/>
          </p:cNvPicPr>
          <p:nvPr>
            <p:ph sz="half" idx="1"/>
          </p:nvPr>
        </p:nvPicPr>
        <p:blipFill>
          <a:blip r:embed="rId3"/>
          <a:srcRect l="11336" r="5660" b="2"/>
          <a:stretch/>
        </p:blipFill>
        <p:spPr>
          <a:xfrm>
            <a:off x="-1" y="914399"/>
            <a:ext cx="6657255"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665683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26E2E20-39B2-FA5D-9992-0687EAE6693F}"/>
              </a:ext>
            </a:extLst>
          </p:cNvPr>
          <p:cNvSpPr>
            <a:spLocks noGrp="1"/>
          </p:cNvSpPr>
          <p:nvPr>
            <p:ph type="title"/>
          </p:nvPr>
        </p:nvSpPr>
        <p:spPr>
          <a:xfrm>
            <a:off x="7269904" y="914400"/>
            <a:ext cx="4261104" cy="1097280"/>
          </a:xfrm>
        </p:spPr>
        <p:txBody>
          <a:bodyPr vert="horz" lIns="91440" tIns="45720" rIns="91440" bIns="45720" rtlCol="0" anchor="t">
            <a:normAutofit/>
          </a:bodyPr>
          <a:lstStyle/>
          <a:p>
            <a:r>
              <a:rPr lang="en-US" sz="3600"/>
              <a:t>Cypher Examples</a:t>
            </a:r>
          </a:p>
        </p:txBody>
      </p:sp>
      <p:sp>
        <p:nvSpPr>
          <p:cNvPr id="4" name="Content Placeholder 3">
            <a:extLst>
              <a:ext uri="{FF2B5EF4-FFF2-40B4-BE49-F238E27FC236}">
                <a16:creationId xmlns:a16="http://schemas.microsoft.com/office/drawing/2014/main" id="{988749AE-07A8-EE54-2974-84DBF2B96A3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269905" y="2176036"/>
            <a:ext cx="4261104" cy="4121887"/>
          </a:xfrm>
        </p:spPr>
        <p:txBody>
          <a:bodyPr>
            <a:normAutofit/>
          </a:bodyPr>
          <a:lstStyle/>
          <a:p>
            <a:pPr marL="0" indent="0">
              <a:spcBef>
                <a:spcPts val="2500"/>
              </a:spcBef>
              <a:buNone/>
            </a:pPr>
            <a:r>
              <a:rPr lang="en-US" sz="1400" b="1"/>
              <a:t>Querying Friends</a:t>
            </a:r>
          </a:p>
          <a:p>
            <a:pPr marL="0" lvl="1" indent="0">
              <a:buNone/>
            </a:pPr>
            <a:r>
              <a:rPr lang="en-US" sz="1400"/>
              <a:t>To find all friends of 'Alice', use the MATCH query to retrieve connected nodes in the graph database.</a:t>
            </a:r>
          </a:p>
          <a:p>
            <a:pPr marL="0" indent="0">
              <a:spcBef>
                <a:spcPts val="2500"/>
              </a:spcBef>
              <a:buNone/>
            </a:pPr>
            <a:r>
              <a:rPr lang="en-US" sz="1400" b="1"/>
              <a:t>Creating Relationships</a:t>
            </a:r>
          </a:p>
          <a:p>
            <a:pPr marL="0" lvl="1" indent="0">
              <a:buNone/>
            </a:pPr>
            <a:r>
              <a:rPr lang="en-US" sz="1400"/>
              <a:t>You can create new relationships in the database by using the CREATE query to connect nodes.</a:t>
            </a:r>
          </a:p>
        </p:txBody>
      </p:sp>
    </p:spTree>
    <p:extLst>
      <p:ext uri="{BB962C8B-B14F-4D97-AF65-F5344CB8AC3E}">
        <p14:creationId xmlns:p14="http://schemas.microsoft.com/office/powerpoint/2010/main" val="19852756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C7B6F-32B7-BD48-86EE-0BDA5321D593}"/>
              </a:ext>
            </a:extLst>
          </p:cNvPr>
          <p:cNvSpPr>
            <a:spLocks noGrp="1"/>
          </p:cNvSpPr>
          <p:nvPr>
            <p:ph type="title"/>
          </p:nvPr>
        </p:nvSpPr>
        <p:spPr/>
        <p:txBody>
          <a:bodyPr>
            <a:normAutofit fontScale="90000"/>
          </a:bodyPr>
          <a:lstStyle/>
          <a:p>
            <a:r>
              <a:rPr lang="en-US"/>
              <a:t>Find </a:t>
            </a:r>
            <a:r>
              <a:rPr lang="en-US">
                <a:latin typeface="Courier New" panose="02070309020205020404" pitchFamily="49" charset="0"/>
                <a:cs typeface="Courier New" panose="02070309020205020404" pitchFamily="49" charset="0"/>
              </a:rPr>
              <a:t>Person</a:t>
            </a:r>
            <a:r>
              <a:rPr lang="en-US"/>
              <a:t> Node with </a:t>
            </a:r>
            <a:r>
              <a:rPr lang="en-US">
                <a:latin typeface="Courier New" panose="02070309020205020404" pitchFamily="49" charset="0"/>
                <a:cs typeface="Courier New" panose="02070309020205020404" pitchFamily="49" charset="0"/>
              </a:rPr>
              <a:t>Name</a:t>
            </a:r>
            <a:r>
              <a:rPr lang="en-US" b="0">
                <a:latin typeface="Courier New" panose="02070309020205020404" pitchFamily="49" charset="0"/>
                <a:cs typeface="Courier New" panose="02070309020205020404" pitchFamily="49" charset="0"/>
              </a:rPr>
              <a:t> </a:t>
            </a:r>
            <a:r>
              <a:rPr lang="en-US"/>
              <a:t>Attribute “Tom Hanks</a:t>
            </a:r>
            <a:endParaRPr lang="en-US" dirty="0"/>
          </a:p>
        </p:txBody>
      </p:sp>
      <p:pic>
        <p:nvPicPr>
          <p:cNvPr id="5" name="Content Placeholder 4">
            <a:extLst>
              <a:ext uri="{FF2B5EF4-FFF2-40B4-BE49-F238E27FC236}">
                <a16:creationId xmlns:a16="http://schemas.microsoft.com/office/drawing/2014/main" id="{D0733C80-F734-30A4-1224-0084243D3190}"/>
              </a:ext>
            </a:extLst>
          </p:cNvPr>
          <p:cNvPicPr>
            <a:picLocks noGrp="1" noChangeAspect="1"/>
          </p:cNvPicPr>
          <p:nvPr>
            <p:ph idx="1"/>
          </p:nvPr>
        </p:nvPicPr>
        <p:blipFill>
          <a:blip r:embed="rId2"/>
          <a:stretch>
            <a:fillRect/>
          </a:stretch>
        </p:blipFill>
        <p:spPr>
          <a:xfrm>
            <a:off x="639763" y="2808282"/>
            <a:ext cx="10891837" cy="3216287"/>
          </a:xfrm>
        </p:spPr>
      </p:pic>
    </p:spTree>
    <p:extLst>
      <p:ext uri="{BB962C8B-B14F-4D97-AF65-F5344CB8AC3E}">
        <p14:creationId xmlns:p14="http://schemas.microsoft.com/office/powerpoint/2010/main" val="1277706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1F409E-12AC-39B1-0E43-5115E1738078}"/>
              </a:ext>
            </a:extLst>
          </p:cNvPr>
          <p:cNvSpPr>
            <a:spLocks noGrp="1"/>
          </p:cNvSpPr>
          <p:nvPr>
            <p:ph type="title"/>
          </p:nvPr>
        </p:nvSpPr>
        <p:spPr>
          <a:xfrm>
            <a:off x="1699404" y="914400"/>
            <a:ext cx="8945593" cy="948688"/>
          </a:xfrm>
        </p:spPr>
        <p:txBody>
          <a:bodyPr vert="horz" lIns="91440" tIns="45720" rIns="91440" bIns="45720" rtlCol="0" anchor="b">
            <a:normAutofit/>
          </a:bodyPr>
          <a:lstStyle/>
          <a:p>
            <a:pPr algn="ctr">
              <a:lnSpc>
                <a:spcPct val="90000"/>
              </a:lnSpc>
            </a:pPr>
            <a:r>
              <a:rPr lang="en-US" sz="3100"/>
              <a:t>Find the Movie “Toy Story” and the People who Acted In that movie</a:t>
            </a:r>
          </a:p>
        </p:txBody>
      </p:sp>
      <p:pic>
        <p:nvPicPr>
          <p:cNvPr id="7" name="Picture 6">
            <a:extLst>
              <a:ext uri="{FF2B5EF4-FFF2-40B4-BE49-F238E27FC236}">
                <a16:creationId xmlns:a16="http://schemas.microsoft.com/office/drawing/2014/main" id="{7A6D28F6-B75E-AA08-CEC6-4F3873022B8E}"/>
              </a:ext>
            </a:extLst>
          </p:cNvPr>
          <p:cNvPicPr>
            <a:picLocks noChangeAspect="1"/>
          </p:cNvPicPr>
          <p:nvPr/>
        </p:nvPicPr>
        <p:blipFill>
          <a:blip r:embed="rId2"/>
          <a:stretch>
            <a:fillRect/>
          </a:stretch>
        </p:blipFill>
        <p:spPr>
          <a:xfrm>
            <a:off x="6222582" y="3407463"/>
            <a:ext cx="5130449" cy="2129136"/>
          </a:xfrm>
          <a:prstGeom prst="rect">
            <a:avLst/>
          </a:prstGeom>
        </p:spPr>
      </p:pic>
      <p:pic>
        <p:nvPicPr>
          <p:cNvPr id="5" name="Content Placeholder 4">
            <a:extLst>
              <a:ext uri="{FF2B5EF4-FFF2-40B4-BE49-F238E27FC236}">
                <a16:creationId xmlns:a16="http://schemas.microsoft.com/office/drawing/2014/main" id="{56813D47-1188-FF1D-A2E3-CB6D15315D95}"/>
              </a:ext>
            </a:extLst>
          </p:cNvPr>
          <p:cNvPicPr>
            <a:picLocks noGrp="1" noChangeAspect="1"/>
          </p:cNvPicPr>
          <p:nvPr>
            <p:ph idx="1"/>
          </p:nvPr>
        </p:nvPicPr>
        <p:blipFill>
          <a:blip r:embed="rId3"/>
          <a:stretch>
            <a:fillRect/>
          </a:stretch>
        </p:blipFill>
        <p:spPr>
          <a:xfrm>
            <a:off x="912627" y="3740709"/>
            <a:ext cx="5132089" cy="1462645"/>
          </a:xfrm>
          <a:prstGeom prst="rect">
            <a:avLst/>
          </a:prstGeom>
        </p:spPr>
      </p:pic>
    </p:spTree>
    <p:extLst>
      <p:ext uri="{BB962C8B-B14F-4D97-AF65-F5344CB8AC3E}">
        <p14:creationId xmlns:p14="http://schemas.microsoft.com/office/powerpoint/2010/main" val="2906049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D382D90-6FE4-1F93-9A81-161305090C70}"/>
            </a:ext>
          </a:extLst>
        </p:cNvPr>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9" name="Rectangle 1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19DDC6-9201-AAC2-55DF-943C655C9CAA}"/>
              </a:ext>
            </a:extLst>
          </p:cNvPr>
          <p:cNvSpPr>
            <a:spLocks noGrp="1"/>
          </p:cNvSpPr>
          <p:nvPr>
            <p:ph type="title"/>
          </p:nvPr>
        </p:nvSpPr>
        <p:spPr>
          <a:xfrm>
            <a:off x="1699404" y="914400"/>
            <a:ext cx="8945593" cy="948688"/>
          </a:xfrm>
        </p:spPr>
        <p:txBody>
          <a:bodyPr vert="horz" lIns="91440" tIns="45720" rIns="91440" bIns="45720" rtlCol="0" anchor="b">
            <a:normAutofit/>
          </a:bodyPr>
          <a:lstStyle/>
          <a:p>
            <a:pPr algn="ctr">
              <a:lnSpc>
                <a:spcPct val="90000"/>
              </a:lnSpc>
            </a:pPr>
            <a:r>
              <a:rPr lang="en-US" sz="3700"/>
              <a:t>Find the Genres of the Movie “Toy Story”</a:t>
            </a:r>
          </a:p>
        </p:txBody>
      </p:sp>
      <p:pic>
        <p:nvPicPr>
          <p:cNvPr id="4" name="Picture 3">
            <a:extLst>
              <a:ext uri="{FF2B5EF4-FFF2-40B4-BE49-F238E27FC236}">
                <a16:creationId xmlns:a16="http://schemas.microsoft.com/office/drawing/2014/main" id="{44512365-5D57-AE58-E6E6-1B81A2FAF378}"/>
              </a:ext>
            </a:extLst>
          </p:cNvPr>
          <p:cNvPicPr>
            <a:picLocks noChangeAspect="1"/>
          </p:cNvPicPr>
          <p:nvPr/>
        </p:nvPicPr>
        <p:blipFill>
          <a:blip r:embed="rId2"/>
          <a:stretch>
            <a:fillRect/>
          </a:stretch>
        </p:blipFill>
        <p:spPr>
          <a:xfrm>
            <a:off x="6222582" y="3170180"/>
            <a:ext cx="5130449" cy="2603702"/>
          </a:xfrm>
          <a:prstGeom prst="rect">
            <a:avLst/>
          </a:prstGeom>
        </p:spPr>
      </p:pic>
      <p:pic>
        <p:nvPicPr>
          <p:cNvPr id="7" name="Picture 6">
            <a:extLst>
              <a:ext uri="{FF2B5EF4-FFF2-40B4-BE49-F238E27FC236}">
                <a16:creationId xmlns:a16="http://schemas.microsoft.com/office/drawing/2014/main" id="{37FE2C13-EC3A-AD02-D238-155318C17CF2}"/>
              </a:ext>
            </a:extLst>
          </p:cNvPr>
          <p:cNvPicPr>
            <a:picLocks noChangeAspect="1"/>
          </p:cNvPicPr>
          <p:nvPr/>
        </p:nvPicPr>
        <p:blipFill>
          <a:blip r:embed="rId3"/>
          <a:stretch>
            <a:fillRect/>
          </a:stretch>
        </p:blipFill>
        <p:spPr>
          <a:xfrm>
            <a:off x="912627" y="3753539"/>
            <a:ext cx="5132089" cy="1436984"/>
          </a:xfrm>
          <a:prstGeom prst="rect">
            <a:avLst/>
          </a:prstGeom>
        </p:spPr>
      </p:pic>
    </p:spTree>
    <p:extLst>
      <p:ext uri="{BB962C8B-B14F-4D97-AF65-F5344CB8AC3E}">
        <p14:creationId xmlns:p14="http://schemas.microsoft.com/office/powerpoint/2010/main" val="937158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EE34F-C6F5-7058-112C-E027F1FD68FC}"/>
              </a:ext>
            </a:extLst>
          </p:cNvPr>
          <p:cNvSpPr>
            <a:spLocks noGrp="1"/>
          </p:cNvSpPr>
          <p:nvPr>
            <p:ph type="title"/>
          </p:nvPr>
        </p:nvSpPr>
        <p:spPr/>
        <p:txBody>
          <a:bodyPr/>
          <a:lstStyle/>
          <a:p>
            <a:r>
              <a:rPr lang="en-US" dirty="0"/>
              <a:t>Today’s Agenda</a:t>
            </a:r>
          </a:p>
        </p:txBody>
      </p:sp>
      <p:sp>
        <p:nvSpPr>
          <p:cNvPr id="3" name="Content Placeholder 2">
            <a:extLst>
              <a:ext uri="{FF2B5EF4-FFF2-40B4-BE49-F238E27FC236}">
                <a16:creationId xmlns:a16="http://schemas.microsoft.com/office/drawing/2014/main" id="{773F9D6F-4170-4EF8-A161-83F74931A5FE}"/>
              </a:ext>
            </a:extLst>
          </p:cNvPr>
          <p:cNvSpPr>
            <a:spLocks noGrp="1"/>
          </p:cNvSpPr>
          <p:nvPr>
            <p:ph idx="1"/>
          </p:nvPr>
        </p:nvSpPr>
        <p:spPr/>
        <p:txBody>
          <a:bodyPr/>
          <a:lstStyle/>
          <a:p>
            <a:r>
              <a:rPr lang="en-US" dirty="0"/>
              <a:t>Graph Databases</a:t>
            </a:r>
          </a:p>
          <a:p>
            <a:pPr lvl="1"/>
            <a:r>
              <a:rPr lang="en-US" dirty="0"/>
              <a:t>Neo4J</a:t>
            </a:r>
          </a:p>
          <a:p>
            <a:pPr lvl="1"/>
            <a:r>
              <a:rPr lang="en-US" dirty="0"/>
              <a:t>Cypher</a:t>
            </a:r>
          </a:p>
          <a:p>
            <a:r>
              <a:rPr lang="en-US" dirty="0"/>
              <a:t>Other Databases</a:t>
            </a:r>
          </a:p>
          <a:p>
            <a:r>
              <a:rPr lang="en-US" dirty="0"/>
              <a:t>AWS Cloud Services</a:t>
            </a:r>
          </a:p>
          <a:p>
            <a:pPr lvl="1"/>
            <a:r>
              <a:rPr lang="en-US" dirty="0"/>
              <a:t>RDS</a:t>
            </a:r>
          </a:p>
          <a:p>
            <a:pPr lvl="1"/>
            <a:r>
              <a:rPr lang="en-US" dirty="0"/>
              <a:t>Redshift</a:t>
            </a:r>
          </a:p>
        </p:txBody>
      </p:sp>
    </p:spTree>
    <p:extLst>
      <p:ext uri="{BB962C8B-B14F-4D97-AF65-F5344CB8AC3E}">
        <p14:creationId xmlns:p14="http://schemas.microsoft.com/office/powerpoint/2010/main" val="22342313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1441B-F835-608C-DEAE-52BA72A94280}"/>
              </a:ext>
            </a:extLst>
          </p:cNvPr>
          <p:cNvSpPr>
            <a:spLocks noGrp="1"/>
          </p:cNvSpPr>
          <p:nvPr>
            <p:ph type="title"/>
          </p:nvPr>
        </p:nvSpPr>
        <p:spPr/>
        <p:txBody>
          <a:bodyPr/>
          <a:lstStyle/>
          <a:p>
            <a:r>
              <a:rPr lang="en-US" dirty="0"/>
              <a:t>Creating Nodes</a:t>
            </a:r>
          </a:p>
        </p:txBody>
      </p:sp>
      <p:sp>
        <p:nvSpPr>
          <p:cNvPr id="3" name="Content Placeholder 2">
            <a:extLst>
              <a:ext uri="{FF2B5EF4-FFF2-40B4-BE49-F238E27FC236}">
                <a16:creationId xmlns:a16="http://schemas.microsoft.com/office/drawing/2014/main" id="{E7F6D35B-41CB-4CB6-22E1-93A78FBA6D65}"/>
              </a:ext>
            </a:extLst>
          </p:cNvPr>
          <p:cNvSpPr>
            <a:spLocks noGrp="1"/>
          </p:cNvSpPr>
          <p:nvPr>
            <p:ph idx="1"/>
          </p:nvPr>
        </p:nvSpPr>
        <p:spPr/>
        <p:txBody>
          <a:bodyPr/>
          <a:lstStyle/>
          <a:p>
            <a:r>
              <a:rPr lang="en-US" dirty="0"/>
              <a:t>CREATE</a:t>
            </a:r>
          </a:p>
          <a:p>
            <a:r>
              <a:rPr lang="en-US" dirty="0"/>
              <a:t>MERGE</a:t>
            </a:r>
          </a:p>
        </p:txBody>
      </p:sp>
      <p:pic>
        <p:nvPicPr>
          <p:cNvPr id="5" name="Picture 4">
            <a:extLst>
              <a:ext uri="{FF2B5EF4-FFF2-40B4-BE49-F238E27FC236}">
                <a16:creationId xmlns:a16="http://schemas.microsoft.com/office/drawing/2014/main" id="{01ADD79C-F3B7-4C60-A215-64BDACB8BD82}"/>
              </a:ext>
            </a:extLst>
          </p:cNvPr>
          <p:cNvPicPr>
            <a:picLocks noChangeAspect="1"/>
          </p:cNvPicPr>
          <p:nvPr/>
        </p:nvPicPr>
        <p:blipFill>
          <a:blip r:embed="rId2"/>
          <a:stretch>
            <a:fillRect/>
          </a:stretch>
        </p:blipFill>
        <p:spPr>
          <a:xfrm>
            <a:off x="515178" y="3889868"/>
            <a:ext cx="11161643" cy="2004482"/>
          </a:xfrm>
          <a:prstGeom prst="rect">
            <a:avLst/>
          </a:prstGeom>
        </p:spPr>
      </p:pic>
    </p:spTree>
    <p:extLst>
      <p:ext uri="{BB962C8B-B14F-4D97-AF65-F5344CB8AC3E}">
        <p14:creationId xmlns:p14="http://schemas.microsoft.com/office/powerpoint/2010/main" val="25580245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128D3F-6977-DAFF-F0B6-6E5B07D5F3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76E41A-A42F-3407-CEF5-C74B60DE2C0C}"/>
              </a:ext>
            </a:extLst>
          </p:cNvPr>
          <p:cNvSpPr>
            <a:spLocks noGrp="1"/>
          </p:cNvSpPr>
          <p:nvPr>
            <p:ph type="title"/>
          </p:nvPr>
        </p:nvSpPr>
        <p:spPr/>
        <p:txBody>
          <a:bodyPr/>
          <a:lstStyle/>
          <a:p>
            <a:r>
              <a:rPr lang="en-US" dirty="0"/>
              <a:t>Creating Relationships</a:t>
            </a:r>
          </a:p>
        </p:txBody>
      </p:sp>
      <p:pic>
        <p:nvPicPr>
          <p:cNvPr id="6" name="Picture 5">
            <a:extLst>
              <a:ext uri="{FF2B5EF4-FFF2-40B4-BE49-F238E27FC236}">
                <a16:creationId xmlns:a16="http://schemas.microsoft.com/office/drawing/2014/main" id="{57E4BBE0-28C5-079F-0E62-44853D452CA7}"/>
              </a:ext>
            </a:extLst>
          </p:cNvPr>
          <p:cNvPicPr>
            <a:picLocks noChangeAspect="1"/>
          </p:cNvPicPr>
          <p:nvPr/>
        </p:nvPicPr>
        <p:blipFill>
          <a:blip r:embed="rId2"/>
          <a:stretch>
            <a:fillRect/>
          </a:stretch>
        </p:blipFill>
        <p:spPr>
          <a:xfrm>
            <a:off x="574554" y="2658372"/>
            <a:ext cx="11042892" cy="3083921"/>
          </a:xfrm>
          <a:prstGeom prst="rect">
            <a:avLst/>
          </a:prstGeom>
        </p:spPr>
      </p:pic>
    </p:spTree>
    <p:extLst>
      <p:ext uri="{BB962C8B-B14F-4D97-AF65-F5344CB8AC3E}">
        <p14:creationId xmlns:p14="http://schemas.microsoft.com/office/powerpoint/2010/main" val="37372255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7BE32-B115-F096-DEE1-5365F9E899EC}"/>
              </a:ext>
            </a:extLst>
          </p:cNvPr>
          <p:cNvSpPr>
            <a:spLocks noGrp="1"/>
          </p:cNvSpPr>
          <p:nvPr>
            <p:ph type="title"/>
          </p:nvPr>
        </p:nvSpPr>
        <p:spPr/>
        <p:txBody>
          <a:bodyPr/>
          <a:lstStyle/>
          <a:p>
            <a:r>
              <a:rPr lang="en-US" dirty="0"/>
              <a:t>Creating Nodes and Relationships</a:t>
            </a:r>
          </a:p>
        </p:txBody>
      </p:sp>
      <p:pic>
        <p:nvPicPr>
          <p:cNvPr id="5" name="Picture 4">
            <a:extLst>
              <a:ext uri="{FF2B5EF4-FFF2-40B4-BE49-F238E27FC236}">
                <a16:creationId xmlns:a16="http://schemas.microsoft.com/office/drawing/2014/main" id="{018CB7BF-1AB1-506F-CB72-FD9A5A9E26AE}"/>
              </a:ext>
            </a:extLst>
          </p:cNvPr>
          <p:cNvPicPr>
            <a:picLocks noChangeAspect="1"/>
          </p:cNvPicPr>
          <p:nvPr/>
        </p:nvPicPr>
        <p:blipFill>
          <a:blip r:embed="rId2"/>
          <a:stretch>
            <a:fillRect/>
          </a:stretch>
        </p:blipFill>
        <p:spPr>
          <a:xfrm>
            <a:off x="1102000" y="3661969"/>
            <a:ext cx="9030943" cy="2479082"/>
          </a:xfrm>
          <a:prstGeom prst="rect">
            <a:avLst/>
          </a:prstGeom>
        </p:spPr>
      </p:pic>
      <p:sp>
        <p:nvSpPr>
          <p:cNvPr id="6" name="TextBox 5">
            <a:extLst>
              <a:ext uri="{FF2B5EF4-FFF2-40B4-BE49-F238E27FC236}">
                <a16:creationId xmlns:a16="http://schemas.microsoft.com/office/drawing/2014/main" id="{EA840C45-F786-EC9C-3552-72063FDE6810}"/>
              </a:ext>
            </a:extLst>
          </p:cNvPr>
          <p:cNvSpPr txBox="1"/>
          <p:nvPr/>
        </p:nvSpPr>
        <p:spPr>
          <a:xfrm>
            <a:off x="1102000" y="2320786"/>
            <a:ext cx="5252831" cy="954107"/>
          </a:xfrm>
          <a:prstGeom prst="rect">
            <a:avLst/>
          </a:prstGeom>
          <a:noFill/>
        </p:spPr>
        <p:txBody>
          <a:bodyPr wrap="square" rtlCol="0">
            <a:spAutoFit/>
          </a:bodyPr>
          <a:lstStyle/>
          <a:p>
            <a:r>
              <a:rPr lang="en-US" sz="2800" dirty="0"/>
              <a:t>Node Patterns: ()</a:t>
            </a:r>
          </a:p>
          <a:p>
            <a:r>
              <a:rPr lang="en-US" sz="2800" dirty="0"/>
              <a:t>Relationship Patterns: []</a:t>
            </a:r>
          </a:p>
        </p:txBody>
      </p:sp>
    </p:spTree>
    <p:extLst>
      <p:ext uri="{BB962C8B-B14F-4D97-AF65-F5344CB8AC3E}">
        <p14:creationId xmlns:p14="http://schemas.microsoft.com/office/powerpoint/2010/main" val="29657453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76CB2-51B4-E1D4-4181-0ADF3EB94106}"/>
              </a:ext>
            </a:extLst>
          </p:cNvPr>
          <p:cNvSpPr>
            <a:spLocks noGrp="1"/>
          </p:cNvSpPr>
          <p:nvPr>
            <p:ph type="title"/>
          </p:nvPr>
        </p:nvSpPr>
        <p:spPr>
          <a:xfrm>
            <a:off x="640079" y="1371601"/>
            <a:ext cx="11485660" cy="1097280"/>
          </a:xfrm>
        </p:spPr>
        <p:txBody>
          <a:bodyPr>
            <a:normAutofit/>
          </a:bodyPr>
          <a:lstStyle/>
          <a:p>
            <a:r>
              <a:rPr lang="en-US" dirty="0"/>
              <a:t>Creating Nodes and Relationships (Single Clause)</a:t>
            </a:r>
          </a:p>
        </p:txBody>
      </p:sp>
      <p:sp>
        <p:nvSpPr>
          <p:cNvPr id="3" name="Content Placeholder 2">
            <a:extLst>
              <a:ext uri="{FF2B5EF4-FFF2-40B4-BE49-F238E27FC236}">
                <a16:creationId xmlns:a16="http://schemas.microsoft.com/office/drawing/2014/main" id="{E86D2F26-C7B7-3B79-B9B1-463EE90E1965}"/>
              </a:ext>
            </a:extLst>
          </p:cNvPr>
          <p:cNvSpPr>
            <a:spLocks noGrp="1"/>
          </p:cNvSpPr>
          <p:nvPr>
            <p:ph idx="1"/>
          </p:nvPr>
        </p:nvSpPr>
        <p:spPr/>
        <p:txBody>
          <a:bodyPr/>
          <a:lstStyle/>
          <a:p>
            <a:r>
              <a:rPr lang="en-US" dirty="0"/>
              <a:t>MERGE (</a:t>
            </a:r>
            <a:r>
              <a:rPr lang="en-US" dirty="0" err="1"/>
              <a:t>p:Person</a:t>
            </a:r>
            <a:r>
              <a:rPr lang="en-US" dirty="0"/>
              <a:t> {name: 'Emily Blunt'})-[:ACTED_IN]-&gt;(</a:t>
            </a:r>
            <a:r>
              <a:rPr lang="en-US" dirty="0" err="1"/>
              <a:t>m:Movie</a:t>
            </a:r>
            <a:r>
              <a:rPr lang="en-US" dirty="0"/>
              <a:t> {title: 'A Quiet Place'})</a:t>
            </a:r>
          </a:p>
          <a:p>
            <a:r>
              <a:rPr lang="en-US" dirty="0"/>
              <a:t>RETURN p, m</a:t>
            </a:r>
          </a:p>
        </p:txBody>
      </p:sp>
    </p:spTree>
    <p:extLst>
      <p:ext uri="{BB962C8B-B14F-4D97-AF65-F5344CB8AC3E}">
        <p14:creationId xmlns:p14="http://schemas.microsoft.com/office/powerpoint/2010/main" val="20094584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47FFA-CE60-0553-B031-CD3D7BAE6607}"/>
              </a:ext>
            </a:extLst>
          </p:cNvPr>
          <p:cNvSpPr>
            <a:spLocks noGrp="1"/>
          </p:cNvSpPr>
          <p:nvPr>
            <p:ph type="title"/>
          </p:nvPr>
        </p:nvSpPr>
        <p:spPr/>
        <p:txBody>
          <a:bodyPr/>
          <a:lstStyle/>
          <a:p>
            <a:r>
              <a:rPr lang="en-US" dirty="0"/>
              <a:t>Common CYPHER Clauses</a:t>
            </a:r>
          </a:p>
        </p:txBody>
      </p:sp>
      <p:sp>
        <p:nvSpPr>
          <p:cNvPr id="3" name="Content Placeholder 2">
            <a:extLst>
              <a:ext uri="{FF2B5EF4-FFF2-40B4-BE49-F238E27FC236}">
                <a16:creationId xmlns:a16="http://schemas.microsoft.com/office/drawing/2014/main" id="{74F45058-99EE-8C0A-43D3-2455D24796B1}"/>
              </a:ext>
            </a:extLst>
          </p:cNvPr>
          <p:cNvSpPr>
            <a:spLocks noGrp="1"/>
          </p:cNvSpPr>
          <p:nvPr>
            <p:ph idx="1"/>
          </p:nvPr>
        </p:nvSpPr>
        <p:spPr/>
        <p:txBody>
          <a:bodyPr>
            <a:normAutofit/>
          </a:bodyPr>
          <a:lstStyle/>
          <a:p>
            <a:r>
              <a:rPr lang="en-US" dirty="0"/>
              <a:t>CREATE</a:t>
            </a:r>
          </a:p>
          <a:p>
            <a:r>
              <a:rPr lang="en-US" dirty="0"/>
              <a:t>MERGE</a:t>
            </a:r>
          </a:p>
          <a:p>
            <a:r>
              <a:rPr lang="en-US" dirty="0"/>
              <a:t>MATCH</a:t>
            </a:r>
          </a:p>
          <a:p>
            <a:r>
              <a:rPr lang="en-US" dirty="0"/>
              <a:t>WHERE</a:t>
            </a:r>
          </a:p>
          <a:p>
            <a:r>
              <a:rPr lang="en-US" dirty="0"/>
              <a:t>RETURN</a:t>
            </a:r>
          </a:p>
          <a:p>
            <a:r>
              <a:rPr lang="en-US" dirty="0"/>
              <a:t>DELETE</a:t>
            </a:r>
          </a:p>
          <a:p>
            <a:r>
              <a:rPr lang="en-US" dirty="0"/>
              <a:t>SET</a:t>
            </a:r>
          </a:p>
        </p:txBody>
      </p:sp>
    </p:spTree>
    <p:extLst>
      <p:ext uri="{BB962C8B-B14F-4D97-AF65-F5344CB8AC3E}">
        <p14:creationId xmlns:p14="http://schemas.microsoft.com/office/powerpoint/2010/main" val="33709651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A4B07-ADC8-BDDB-4F70-F56905880FF3}"/>
              </a:ext>
            </a:extLst>
          </p:cNvPr>
          <p:cNvSpPr>
            <a:spLocks noGrp="1"/>
          </p:cNvSpPr>
          <p:nvPr>
            <p:ph type="title"/>
          </p:nvPr>
        </p:nvSpPr>
        <p:spPr/>
        <p:txBody>
          <a:bodyPr/>
          <a:lstStyle/>
          <a:p>
            <a:r>
              <a:rPr lang="en-US" dirty="0"/>
              <a:t>A Social Network Example</a:t>
            </a:r>
          </a:p>
        </p:txBody>
      </p:sp>
      <p:sp>
        <p:nvSpPr>
          <p:cNvPr id="3" name="Content Placeholder 2">
            <a:extLst>
              <a:ext uri="{FF2B5EF4-FFF2-40B4-BE49-F238E27FC236}">
                <a16:creationId xmlns:a16="http://schemas.microsoft.com/office/drawing/2014/main" id="{2E912E26-E520-0287-067E-D073A03647DD}"/>
              </a:ext>
            </a:extLst>
          </p:cNvPr>
          <p:cNvSpPr>
            <a:spLocks noGrp="1"/>
          </p:cNvSpPr>
          <p:nvPr>
            <p:ph idx="1"/>
          </p:nvPr>
        </p:nvSpPr>
        <p:spPr/>
        <p:txBody>
          <a:bodyPr/>
          <a:lstStyle/>
          <a:p>
            <a:pPr marL="0" indent="0">
              <a:buNone/>
            </a:pPr>
            <a:r>
              <a:rPr lang="en-US" dirty="0"/>
              <a:t>// Find friends of friends who like similar movies</a:t>
            </a:r>
          </a:p>
          <a:p>
            <a:pPr marL="0" indent="0">
              <a:buNone/>
            </a:pPr>
            <a:r>
              <a:rPr lang="en-US" dirty="0"/>
              <a:t>MATCH (</a:t>
            </a:r>
            <a:r>
              <a:rPr lang="en-US" dirty="0" err="1"/>
              <a:t>user:Person</a:t>
            </a:r>
            <a:r>
              <a:rPr lang="en-US" dirty="0"/>
              <a:t> {name: 'John'})-[:FRIENDS_WITH]-&gt;(friend)-[:FRIENDS_WITH]-&gt;(</a:t>
            </a:r>
            <a:r>
              <a:rPr lang="en-US" dirty="0" err="1"/>
              <a:t>fof</a:t>
            </a:r>
            <a:r>
              <a:rPr lang="en-US" dirty="0"/>
              <a:t>),</a:t>
            </a:r>
          </a:p>
          <a:p>
            <a:pPr marL="0" indent="0">
              <a:buNone/>
            </a:pPr>
            <a:r>
              <a:rPr lang="en-US" dirty="0"/>
              <a:t>      (user)-[:LIKES]-&gt;(</a:t>
            </a:r>
            <a:r>
              <a:rPr lang="en-US" dirty="0" err="1"/>
              <a:t>movie:Movie</a:t>
            </a:r>
            <a:r>
              <a:rPr lang="en-US" dirty="0"/>
              <a:t>)&lt;-[:LIKES]-(</a:t>
            </a:r>
            <a:r>
              <a:rPr lang="en-US" dirty="0" err="1"/>
              <a:t>fof</a:t>
            </a:r>
            <a:r>
              <a:rPr lang="en-US" dirty="0"/>
              <a:t>)</a:t>
            </a:r>
          </a:p>
          <a:p>
            <a:pPr marL="0" indent="0">
              <a:buNone/>
            </a:pPr>
            <a:r>
              <a:rPr lang="en-US" dirty="0"/>
              <a:t>WHERE user &lt;&gt; </a:t>
            </a:r>
            <a:r>
              <a:rPr lang="en-US" dirty="0" err="1"/>
              <a:t>fof</a:t>
            </a:r>
            <a:endParaRPr lang="en-US" dirty="0"/>
          </a:p>
          <a:p>
            <a:pPr marL="0" indent="0">
              <a:buNone/>
            </a:pPr>
            <a:r>
              <a:rPr lang="en-US" dirty="0"/>
              <a:t>RETURN DISTINCT fof.name, </a:t>
            </a:r>
            <a:r>
              <a:rPr lang="en-US" dirty="0" err="1"/>
              <a:t>movie.title</a:t>
            </a:r>
            <a:endParaRPr lang="en-US" dirty="0"/>
          </a:p>
          <a:p>
            <a:pPr marL="0" indent="0">
              <a:buNone/>
            </a:pPr>
            <a:r>
              <a:rPr lang="en-US" dirty="0"/>
              <a:t>ORDER BY fof.name, </a:t>
            </a:r>
            <a:r>
              <a:rPr lang="en-US" dirty="0" err="1"/>
              <a:t>movie.title</a:t>
            </a:r>
            <a:endParaRPr lang="en-US" dirty="0"/>
          </a:p>
        </p:txBody>
      </p:sp>
    </p:spTree>
    <p:extLst>
      <p:ext uri="{BB962C8B-B14F-4D97-AF65-F5344CB8AC3E}">
        <p14:creationId xmlns:p14="http://schemas.microsoft.com/office/powerpoint/2010/main" val="3199291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5F2D2-B854-5C87-CA3E-A32F65CC2913}"/>
              </a:ext>
            </a:extLst>
          </p:cNvPr>
          <p:cNvSpPr>
            <a:spLocks noGrp="1"/>
          </p:cNvSpPr>
          <p:nvPr>
            <p:ph type="title"/>
          </p:nvPr>
        </p:nvSpPr>
        <p:spPr/>
        <p:txBody>
          <a:bodyPr/>
          <a:lstStyle/>
          <a:p>
            <a:r>
              <a:rPr lang="en-US" dirty="0"/>
              <a:t>A Recommendation Engine Example</a:t>
            </a:r>
          </a:p>
        </p:txBody>
      </p:sp>
      <p:sp>
        <p:nvSpPr>
          <p:cNvPr id="3" name="Content Placeholder 2">
            <a:extLst>
              <a:ext uri="{FF2B5EF4-FFF2-40B4-BE49-F238E27FC236}">
                <a16:creationId xmlns:a16="http://schemas.microsoft.com/office/drawing/2014/main" id="{94AB86BA-FDD0-C0C7-5AF3-D5893D9F6921}"/>
              </a:ext>
            </a:extLst>
          </p:cNvPr>
          <p:cNvSpPr>
            <a:spLocks noGrp="1"/>
          </p:cNvSpPr>
          <p:nvPr>
            <p:ph idx="1"/>
          </p:nvPr>
        </p:nvSpPr>
        <p:spPr/>
        <p:txBody>
          <a:bodyPr>
            <a:normAutofit fontScale="92500" lnSpcReduction="10000"/>
          </a:bodyPr>
          <a:lstStyle/>
          <a:p>
            <a:pPr marL="0" indent="0">
              <a:buNone/>
            </a:pPr>
            <a:r>
              <a:rPr lang="en-US" dirty="0"/>
              <a:t>// Find products purchased by customers who bought a specific item</a:t>
            </a:r>
          </a:p>
          <a:p>
            <a:pPr marL="0" indent="0">
              <a:buNone/>
            </a:pPr>
            <a:r>
              <a:rPr lang="en-US" dirty="0"/>
              <a:t>MATCH (</a:t>
            </a:r>
            <a:r>
              <a:rPr lang="en-US" dirty="0" err="1"/>
              <a:t>p:Product</a:t>
            </a:r>
            <a:r>
              <a:rPr lang="en-US" dirty="0"/>
              <a:t> {name: 'Widget X'})&lt;-[:PURCHASED]-(</a:t>
            </a:r>
            <a:r>
              <a:rPr lang="en-US" dirty="0" err="1"/>
              <a:t>c:Customer</a:t>
            </a:r>
            <a:r>
              <a:rPr lang="en-US" dirty="0"/>
              <a:t>)</a:t>
            </a:r>
          </a:p>
          <a:p>
            <a:pPr marL="0" indent="0">
              <a:buNone/>
            </a:pPr>
            <a:r>
              <a:rPr lang="en-US" dirty="0"/>
              <a:t>      -[:PURCHASED]-&gt;(</a:t>
            </a:r>
            <a:r>
              <a:rPr lang="en-US" dirty="0" err="1"/>
              <a:t>rec:Product</a:t>
            </a:r>
            <a:r>
              <a:rPr lang="en-US" dirty="0"/>
              <a:t>)</a:t>
            </a:r>
          </a:p>
          <a:p>
            <a:pPr marL="0" indent="0">
              <a:buNone/>
            </a:pPr>
            <a:r>
              <a:rPr lang="en-US" dirty="0"/>
              <a:t>WHERE p &lt;&gt; rec</a:t>
            </a:r>
          </a:p>
          <a:p>
            <a:pPr marL="0" indent="0">
              <a:buNone/>
            </a:pPr>
            <a:r>
              <a:rPr lang="en-US" dirty="0"/>
              <a:t>WITH rec, count(*) as frequency</a:t>
            </a:r>
          </a:p>
          <a:p>
            <a:pPr marL="0" indent="0">
              <a:buNone/>
            </a:pPr>
            <a:r>
              <a:rPr lang="en-US" dirty="0"/>
              <a:t>RETURN rec.name, </a:t>
            </a:r>
            <a:r>
              <a:rPr lang="en-US" dirty="0" err="1"/>
              <a:t>rec.price</a:t>
            </a:r>
            <a:r>
              <a:rPr lang="en-US" dirty="0"/>
              <a:t>, frequency</a:t>
            </a:r>
          </a:p>
          <a:p>
            <a:pPr marL="0" indent="0">
              <a:buNone/>
            </a:pPr>
            <a:r>
              <a:rPr lang="en-US" dirty="0"/>
              <a:t>ORDER BY frequency DESC</a:t>
            </a:r>
          </a:p>
          <a:p>
            <a:pPr marL="0" indent="0">
              <a:buNone/>
            </a:pPr>
            <a:r>
              <a:rPr lang="en-US" dirty="0"/>
              <a:t>LIMIT 5</a:t>
            </a:r>
          </a:p>
        </p:txBody>
      </p:sp>
    </p:spTree>
    <p:extLst>
      <p:ext uri="{BB962C8B-B14F-4D97-AF65-F5344CB8AC3E}">
        <p14:creationId xmlns:p14="http://schemas.microsoft.com/office/powerpoint/2010/main" val="33297345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B188CC-1854-F5DF-1364-2B5AC49444D6}"/>
              </a:ext>
            </a:extLst>
          </p:cNvPr>
          <p:cNvPicPr>
            <a:picLocks noChangeAspect="1"/>
          </p:cNvPicPr>
          <p:nvPr/>
        </p:nvPicPr>
        <p:blipFill>
          <a:blip r:embed="rId2"/>
          <a:stretch>
            <a:fillRect/>
          </a:stretch>
        </p:blipFill>
        <p:spPr>
          <a:xfrm>
            <a:off x="2450481" y="0"/>
            <a:ext cx="7291038" cy="6858000"/>
          </a:xfrm>
          <a:prstGeom prst="rect">
            <a:avLst/>
          </a:prstGeom>
        </p:spPr>
      </p:pic>
    </p:spTree>
    <p:extLst>
      <p:ext uri="{BB962C8B-B14F-4D97-AF65-F5344CB8AC3E}">
        <p14:creationId xmlns:p14="http://schemas.microsoft.com/office/powerpoint/2010/main" val="19974426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5" name="Content Placeholder 4" descr="Check box icon digital technology  concept">
            <a:extLst>
              <a:ext uri="{FF2B5EF4-FFF2-40B4-BE49-F238E27FC236}">
                <a16:creationId xmlns:a16="http://schemas.microsoft.com/office/drawing/2014/main" id="{95E12170-0CC1-46B1-B99D-420CEABDB4FE}"/>
              </a:ext>
            </a:extLst>
          </p:cNvPr>
          <p:cNvPicPr>
            <a:picLocks noGrp="1" noChangeAspect="1"/>
          </p:cNvPicPr>
          <p:nvPr>
            <p:ph sz="half" idx="1"/>
          </p:nvPr>
        </p:nvPicPr>
        <p:blipFill>
          <a:blip r:embed="rId3"/>
          <a:srcRect l="9195" r="15381" b="-1"/>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F0FC7A6-D2E2-D0FE-D918-079A6C8644A3}"/>
              </a:ext>
            </a:extLst>
          </p:cNvPr>
          <p:cNvSpPr>
            <a:spLocks noGrp="1"/>
          </p:cNvSpPr>
          <p:nvPr>
            <p:ph type="title"/>
          </p:nvPr>
        </p:nvSpPr>
        <p:spPr>
          <a:xfrm>
            <a:off x="640080" y="914401"/>
            <a:ext cx="4306824" cy="1477817"/>
          </a:xfrm>
        </p:spPr>
        <p:txBody>
          <a:bodyPr vert="horz" lIns="91440" tIns="45720" rIns="91440" bIns="45720" rtlCol="0" anchor="t">
            <a:normAutofit/>
          </a:bodyPr>
          <a:lstStyle/>
          <a:p>
            <a:r>
              <a:rPr lang="en-US"/>
              <a:t>Summary of Key Points</a:t>
            </a:r>
          </a:p>
        </p:txBody>
      </p:sp>
      <p:sp>
        <p:nvSpPr>
          <p:cNvPr id="4" name="Content Placeholder 3">
            <a:extLst>
              <a:ext uri="{FF2B5EF4-FFF2-40B4-BE49-F238E27FC236}">
                <a16:creationId xmlns:a16="http://schemas.microsoft.com/office/drawing/2014/main" id="{3B9A4B2F-D9C4-E867-AD6F-8895705DD597}"/>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US" sz="1400" b="1"/>
              <a:t>Understanding Graph Databases</a:t>
            </a:r>
          </a:p>
          <a:p>
            <a:pPr marL="0" lvl="1" indent="0">
              <a:buNone/>
            </a:pPr>
            <a:r>
              <a:rPr lang="en-US" sz="1400"/>
              <a:t>Graph databases allow for efficient data representation through nodes and edges, making them ideal for complex relationships.</a:t>
            </a:r>
          </a:p>
          <a:p>
            <a:pPr marL="0" indent="0">
              <a:spcBef>
                <a:spcPts val="2500"/>
              </a:spcBef>
              <a:buNone/>
            </a:pPr>
            <a:r>
              <a:rPr lang="en-US" sz="1400" b="1"/>
              <a:t>Benefits of NEO4J</a:t>
            </a:r>
          </a:p>
          <a:p>
            <a:pPr marL="0" lvl="1" indent="0">
              <a:buNone/>
            </a:pPr>
            <a:r>
              <a:rPr lang="en-US" sz="1400"/>
              <a:t>NEO4J offers advanced features like scalability, flexibility, and powerful querying capabilities tailored for graph data.</a:t>
            </a:r>
          </a:p>
          <a:p>
            <a:pPr marL="0" indent="0">
              <a:spcBef>
                <a:spcPts val="2500"/>
              </a:spcBef>
              <a:buNone/>
            </a:pPr>
            <a:r>
              <a:rPr lang="en-US" sz="1400" b="1"/>
              <a:t>Graph vs Relational Databases</a:t>
            </a:r>
          </a:p>
          <a:p>
            <a:pPr marL="0" lvl="1" indent="0">
              <a:buNone/>
            </a:pPr>
            <a:r>
              <a:rPr lang="en-US" sz="1400"/>
              <a:t>Graph databases differ from relational databases by focusing on relationships rather than tables, optimizing queries for connected data.</a:t>
            </a:r>
          </a:p>
          <a:p>
            <a:pPr marL="0" indent="0">
              <a:spcBef>
                <a:spcPts val="2500"/>
              </a:spcBef>
              <a:buNone/>
            </a:pPr>
            <a:r>
              <a:rPr lang="en-US" sz="1400" b="1"/>
              <a:t>Cypher Query Language</a:t>
            </a:r>
          </a:p>
          <a:p>
            <a:pPr marL="0" lvl="1" indent="0">
              <a:buNone/>
            </a:pPr>
            <a:r>
              <a:rPr lang="en-US" sz="1400"/>
              <a:t>Cypher is a powerful query language designed for querying graph databases, enabling intuitive data retrieval and manipulation.</a:t>
            </a:r>
          </a:p>
        </p:txBody>
      </p:sp>
    </p:spTree>
    <p:extLst>
      <p:ext uri="{BB962C8B-B14F-4D97-AF65-F5344CB8AC3E}">
        <p14:creationId xmlns:p14="http://schemas.microsoft.com/office/powerpoint/2010/main" val="37791542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98910-EE8B-BAB4-F0DD-C25264352E0B}"/>
              </a:ext>
            </a:extLst>
          </p:cNvPr>
          <p:cNvSpPr>
            <a:spLocks noGrp="1"/>
          </p:cNvSpPr>
          <p:nvPr>
            <p:ph type="title"/>
          </p:nvPr>
        </p:nvSpPr>
        <p:spPr/>
        <p:txBody>
          <a:bodyPr/>
          <a:lstStyle/>
          <a:p>
            <a:r>
              <a:rPr lang="en-US" dirty="0"/>
              <a:t>Database Paradigms</a:t>
            </a:r>
          </a:p>
        </p:txBody>
      </p:sp>
      <p:sp>
        <p:nvSpPr>
          <p:cNvPr id="3" name="Text Placeholder 2">
            <a:extLst>
              <a:ext uri="{FF2B5EF4-FFF2-40B4-BE49-F238E27FC236}">
                <a16:creationId xmlns:a16="http://schemas.microsoft.com/office/drawing/2014/main" id="{D2F5B8E7-0B30-E8D3-1FF6-7E21481C737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56338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Picture 2" descr="Design Patterns for Relational Databases - GeeksforGeeks">
            <a:extLst>
              <a:ext uri="{FF2B5EF4-FFF2-40B4-BE49-F238E27FC236}">
                <a16:creationId xmlns:a16="http://schemas.microsoft.com/office/drawing/2014/main" id="{3E4D9642-5159-49A0-AA7D-7D1A6A07D8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9876" b="4539"/>
          <a:stretch/>
        </p:blipFill>
        <p:spPr bwMode="auto">
          <a:xfrm>
            <a:off x="660991" y="10"/>
            <a:ext cx="10870017" cy="4651558"/>
          </a:xfrm>
          <a:prstGeom prst="rect">
            <a:avLst/>
          </a:prstGeom>
          <a:noFill/>
          <a:extLst>
            <a:ext uri="{909E8E84-426E-40DD-AFC4-6F175D3DCCD1}">
              <a14:hiddenFill xmlns:a14="http://schemas.microsoft.com/office/drawing/2010/main">
                <a:solidFill>
                  <a:srgbClr val="FFFFFF"/>
                </a:solidFill>
              </a14:hiddenFill>
            </a:ext>
          </a:extLst>
        </p:spPr>
      </p:pic>
      <p:cxnSp>
        <p:nvCxnSpPr>
          <p:cNvPr id="2057" name="Straight Connector 2056">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660992" y="4651571"/>
            <a:ext cx="10869326" cy="2"/>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4C4C426-5B67-3A31-D48D-C916B2958B60}"/>
              </a:ext>
            </a:extLst>
          </p:cNvPr>
          <p:cNvSpPr>
            <a:spLocks noGrp="1"/>
          </p:cNvSpPr>
          <p:nvPr>
            <p:ph type="title"/>
          </p:nvPr>
        </p:nvSpPr>
        <p:spPr>
          <a:xfrm>
            <a:off x="660993" y="4895273"/>
            <a:ext cx="3550790" cy="1476533"/>
          </a:xfrm>
        </p:spPr>
        <p:txBody>
          <a:bodyPr anchor="ctr">
            <a:normAutofit/>
          </a:bodyPr>
          <a:lstStyle/>
          <a:p>
            <a:r>
              <a:rPr lang="en-US" sz="3600"/>
              <a:t>Relational Databases</a:t>
            </a:r>
          </a:p>
        </p:txBody>
      </p:sp>
      <p:sp>
        <p:nvSpPr>
          <p:cNvPr id="3" name="Content Placeholder 2">
            <a:extLst>
              <a:ext uri="{FF2B5EF4-FFF2-40B4-BE49-F238E27FC236}">
                <a16:creationId xmlns:a16="http://schemas.microsoft.com/office/drawing/2014/main" id="{283976F0-B8DA-7C5B-2F6F-C0A0F3F66DCE}"/>
              </a:ext>
            </a:extLst>
          </p:cNvPr>
          <p:cNvSpPr>
            <a:spLocks noGrp="1"/>
          </p:cNvSpPr>
          <p:nvPr>
            <p:ph idx="1"/>
          </p:nvPr>
        </p:nvSpPr>
        <p:spPr>
          <a:xfrm>
            <a:off x="4872777" y="4895270"/>
            <a:ext cx="6658234" cy="1476541"/>
          </a:xfrm>
        </p:spPr>
        <p:txBody>
          <a:bodyPr anchor="ctr">
            <a:normAutofit/>
          </a:bodyPr>
          <a:lstStyle/>
          <a:p>
            <a:r>
              <a:rPr lang="en-US" dirty="0"/>
              <a:t>Data is stored in tables</a:t>
            </a:r>
          </a:p>
          <a:p>
            <a:r>
              <a:rPr lang="en-US" dirty="0"/>
              <a:t>Relationships are defined in the schema</a:t>
            </a:r>
          </a:p>
          <a:p>
            <a:r>
              <a:rPr lang="en-US" dirty="0"/>
              <a:t>But…</a:t>
            </a:r>
          </a:p>
        </p:txBody>
      </p:sp>
    </p:spTree>
    <p:extLst>
      <p:ext uri="{BB962C8B-B14F-4D97-AF65-F5344CB8AC3E}">
        <p14:creationId xmlns:p14="http://schemas.microsoft.com/office/powerpoint/2010/main" val="21665969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5722F7-80C6-2C36-735C-11305442E150}"/>
              </a:ext>
            </a:extLst>
          </p:cNvPr>
          <p:cNvSpPr>
            <a:spLocks noGrp="1"/>
          </p:cNvSpPr>
          <p:nvPr>
            <p:ph type="title"/>
          </p:nvPr>
        </p:nvSpPr>
        <p:spPr>
          <a:xfrm>
            <a:off x="5798568" y="1371600"/>
            <a:ext cx="5732441" cy="1097280"/>
          </a:xfrm>
        </p:spPr>
        <p:txBody>
          <a:bodyPr>
            <a:normAutofit/>
          </a:bodyPr>
          <a:lstStyle/>
          <a:p>
            <a:pPr>
              <a:lnSpc>
                <a:spcPct val="90000"/>
              </a:lnSpc>
            </a:pPr>
            <a:r>
              <a:rPr lang="en-US" sz="3400"/>
              <a:t>Key-Value (Redis, AWS </a:t>
            </a:r>
            <a:r>
              <a:rPr lang="en-US" sz="3400" err="1"/>
              <a:t>Elasticache</a:t>
            </a:r>
            <a:r>
              <a:rPr lang="en-US" sz="3400"/>
              <a:t>)</a:t>
            </a:r>
          </a:p>
        </p:txBody>
      </p:sp>
      <p:sp>
        <p:nvSpPr>
          <p:cNvPr id="3" name="Content Placeholder 2">
            <a:extLst>
              <a:ext uri="{FF2B5EF4-FFF2-40B4-BE49-F238E27FC236}">
                <a16:creationId xmlns:a16="http://schemas.microsoft.com/office/drawing/2014/main" id="{9FB4CE4B-A747-BB8F-0233-CA5934A14DFD}"/>
              </a:ext>
            </a:extLst>
          </p:cNvPr>
          <p:cNvSpPr>
            <a:spLocks noGrp="1"/>
          </p:cNvSpPr>
          <p:nvPr>
            <p:ph idx="1"/>
          </p:nvPr>
        </p:nvSpPr>
        <p:spPr>
          <a:xfrm>
            <a:off x="5798568" y="2636205"/>
            <a:ext cx="5732441" cy="3661713"/>
          </a:xfrm>
        </p:spPr>
        <p:txBody>
          <a:bodyPr>
            <a:normAutofit/>
          </a:bodyPr>
          <a:lstStyle/>
          <a:p>
            <a:r>
              <a:rPr lang="en-US" dirty="0"/>
              <a:t>Set/Get</a:t>
            </a:r>
          </a:p>
          <a:p>
            <a:r>
              <a:rPr lang="en-US" dirty="0"/>
              <a:t>In-RAM</a:t>
            </a:r>
          </a:p>
          <a:p>
            <a:pPr lvl="1"/>
            <a:r>
              <a:rPr lang="en-US" dirty="0"/>
              <a:t>Less storage</a:t>
            </a:r>
          </a:p>
          <a:p>
            <a:pPr lvl="1"/>
            <a:r>
              <a:rPr lang="en-US" dirty="0"/>
              <a:t>MUCH faster</a:t>
            </a:r>
          </a:p>
          <a:p>
            <a:r>
              <a:rPr lang="en-US" dirty="0"/>
              <a:t>No</a:t>
            </a:r>
          </a:p>
          <a:p>
            <a:pPr lvl="1"/>
            <a:r>
              <a:rPr lang="en-US" dirty="0"/>
              <a:t>Queries</a:t>
            </a:r>
          </a:p>
          <a:p>
            <a:pPr lvl="1"/>
            <a:r>
              <a:rPr lang="en-US" dirty="0"/>
              <a:t>Joins</a:t>
            </a:r>
          </a:p>
        </p:txBody>
      </p:sp>
      <p:pic>
        <p:nvPicPr>
          <p:cNvPr id="7" name="Picture 6">
            <a:extLst>
              <a:ext uri="{FF2B5EF4-FFF2-40B4-BE49-F238E27FC236}">
                <a16:creationId xmlns:a16="http://schemas.microsoft.com/office/drawing/2014/main" id="{D0F29D2F-80B1-1BD4-C1B6-818484CEBC08}"/>
              </a:ext>
            </a:extLst>
          </p:cNvPr>
          <p:cNvPicPr>
            <a:picLocks noChangeAspect="1"/>
          </p:cNvPicPr>
          <p:nvPr/>
        </p:nvPicPr>
        <p:blipFill>
          <a:blip r:embed="rId2"/>
          <a:stretch>
            <a:fillRect/>
          </a:stretch>
        </p:blipFill>
        <p:spPr>
          <a:xfrm>
            <a:off x="713232" y="1764707"/>
            <a:ext cx="4235624" cy="1408345"/>
          </a:xfrm>
          <a:prstGeom prst="rect">
            <a:avLst/>
          </a:prstGeom>
        </p:spPr>
      </p:pic>
      <p:pic>
        <p:nvPicPr>
          <p:cNvPr id="5" name="Picture 4">
            <a:extLst>
              <a:ext uri="{FF2B5EF4-FFF2-40B4-BE49-F238E27FC236}">
                <a16:creationId xmlns:a16="http://schemas.microsoft.com/office/drawing/2014/main" id="{00AFCF10-6EE8-1538-81A2-F99FC05838FC}"/>
              </a:ext>
            </a:extLst>
          </p:cNvPr>
          <p:cNvPicPr>
            <a:picLocks noChangeAspect="1"/>
          </p:cNvPicPr>
          <p:nvPr/>
        </p:nvPicPr>
        <p:blipFill>
          <a:blip r:embed="rId3"/>
          <a:stretch>
            <a:fillRect/>
          </a:stretch>
        </p:blipFill>
        <p:spPr>
          <a:xfrm>
            <a:off x="660991" y="3429000"/>
            <a:ext cx="4235624" cy="1598948"/>
          </a:xfrm>
          <a:prstGeom prst="rect">
            <a:avLst/>
          </a:prstGeom>
        </p:spPr>
      </p:pic>
      <p:cxnSp>
        <p:nvCxnSpPr>
          <p:cNvPr id="26" name="Straight Connector 25">
            <a:extLst>
              <a:ext uri="{FF2B5EF4-FFF2-40B4-BE49-F238E27FC236}">
                <a16:creationId xmlns:a16="http://schemas.microsoft.com/office/drawing/2014/main" id="{88D00D77-D299-4699-8F8E-BD436FF7151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4586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315102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1F3E70E-B20E-F4B0-05FE-A116BA549EE5}"/>
            </a:ext>
          </a:extLst>
        </p:cNvPr>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210E88-4A1C-2B3D-353F-1C740AB60269}"/>
              </a:ext>
            </a:extLst>
          </p:cNvPr>
          <p:cNvSpPr>
            <a:spLocks noGrp="1"/>
          </p:cNvSpPr>
          <p:nvPr>
            <p:ph type="title"/>
          </p:nvPr>
        </p:nvSpPr>
        <p:spPr>
          <a:xfrm>
            <a:off x="5798568" y="1371600"/>
            <a:ext cx="5732441" cy="1097280"/>
          </a:xfrm>
        </p:spPr>
        <p:txBody>
          <a:bodyPr>
            <a:normAutofit/>
          </a:bodyPr>
          <a:lstStyle/>
          <a:p>
            <a:pPr>
              <a:lnSpc>
                <a:spcPct val="90000"/>
              </a:lnSpc>
            </a:pPr>
            <a:r>
              <a:rPr lang="en-US" sz="3400"/>
              <a:t>Wide Column (Cassandra, H-Base)</a:t>
            </a:r>
          </a:p>
        </p:txBody>
      </p:sp>
      <p:sp>
        <p:nvSpPr>
          <p:cNvPr id="3" name="Content Placeholder 2">
            <a:extLst>
              <a:ext uri="{FF2B5EF4-FFF2-40B4-BE49-F238E27FC236}">
                <a16:creationId xmlns:a16="http://schemas.microsoft.com/office/drawing/2014/main" id="{88F7BBB7-E687-A6A1-1BE4-FCF525E7D2F8}"/>
              </a:ext>
            </a:extLst>
          </p:cNvPr>
          <p:cNvSpPr>
            <a:spLocks noGrp="1"/>
          </p:cNvSpPr>
          <p:nvPr>
            <p:ph idx="1"/>
          </p:nvPr>
        </p:nvSpPr>
        <p:spPr>
          <a:xfrm>
            <a:off x="5798568" y="2636205"/>
            <a:ext cx="5732441" cy="3661713"/>
          </a:xfrm>
        </p:spPr>
        <p:txBody>
          <a:bodyPr>
            <a:normAutofit/>
          </a:bodyPr>
          <a:lstStyle/>
          <a:p>
            <a:pPr>
              <a:lnSpc>
                <a:spcPct val="110000"/>
              </a:lnSpc>
            </a:pPr>
            <a:r>
              <a:rPr lang="en-US" sz="1700"/>
              <a:t>CQL language</a:t>
            </a:r>
          </a:p>
          <a:p>
            <a:pPr>
              <a:lnSpc>
                <a:spcPct val="110000"/>
              </a:lnSpc>
            </a:pPr>
            <a:r>
              <a:rPr lang="en-US" sz="1700"/>
              <a:t>More flexible</a:t>
            </a:r>
          </a:p>
          <a:p>
            <a:pPr>
              <a:lnSpc>
                <a:spcPct val="110000"/>
              </a:lnSpc>
            </a:pPr>
            <a:r>
              <a:rPr lang="en-US" sz="1700"/>
              <a:t>Scales Horizontally:</a:t>
            </a:r>
          </a:p>
          <a:p>
            <a:pPr lvl="1">
              <a:lnSpc>
                <a:spcPct val="110000"/>
              </a:lnSpc>
            </a:pPr>
            <a:r>
              <a:rPr lang="en-US" sz="1700"/>
              <a:t>Time series</a:t>
            </a:r>
          </a:p>
          <a:p>
            <a:pPr lvl="1">
              <a:lnSpc>
                <a:spcPct val="110000"/>
              </a:lnSpc>
            </a:pPr>
            <a:r>
              <a:rPr lang="en-US" sz="1700"/>
              <a:t>Histories</a:t>
            </a:r>
          </a:p>
          <a:p>
            <a:pPr>
              <a:lnSpc>
                <a:spcPct val="110000"/>
              </a:lnSpc>
            </a:pPr>
            <a:r>
              <a:rPr lang="en-US" sz="1700"/>
              <a:t>High-write / Low-read</a:t>
            </a:r>
          </a:p>
          <a:p>
            <a:pPr>
              <a:lnSpc>
                <a:spcPct val="110000"/>
              </a:lnSpc>
            </a:pPr>
            <a:r>
              <a:rPr lang="en-US" sz="1700"/>
              <a:t>No</a:t>
            </a:r>
          </a:p>
          <a:p>
            <a:pPr lvl="1">
              <a:lnSpc>
                <a:spcPct val="110000"/>
              </a:lnSpc>
            </a:pPr>
            <a:r>
              <a:rPr lang="en-US" sz="1700"/>
              <a:t>Schema</a:t>
            </a:r>
          </a:p>
          <a:p>
            <a:pPr lvl="1">
              <a:lnSpc>
                <a:spcPct val="110000"/>
              </a:lnSpc>
            </a:pPr>
            <a:r>
              <a:rPr lang="en-US" sz="1700"/>
              <a:t>Joins</a:t>
            </a:r>
          </a:p>
        </p:txBody>
      </p:sp>
      <p:pic>
        <p:nvPicPr>
          <p:cNvPr id="6" name="Picture 5">
            <a:extLst>
              <a:ext uri="{FF2B5EF4-FFF2-40B4-BE49-F238E27FC236}">
                <a16:creationId xmlns:a16="http://schemas.microsoft.com/office/drawing/2014/main" id="{A6332EC2-88FF-D15F-C9F2-D43AF8DCA8B2}"/>
              </a:ext>
            </a:extLst>
          </p:cNvPr>
          <p:cNvPicPr>
            <a:picLocks noChangeAspect="1"/>
          </p:cNvPicPr>
          <p:nvPr/>
        </p:nvPicPr>
        <p:blipFill>
          <a:blip r:embed="rId2"/>
          <a:stretch>
            <a:fillRect/>
          </a:stretch>
        </p:blipFill>
        <p:spPr>
          <a:xfrm>
            <a:off x="713232" y="3633965"/>
            <a:ext cx="4235624" cy="2191935"/>
          </a:xfrm>
          <a:prstGeom prst="rect">
            <a:avLst/>
          </a:prstGeom>
        </p:spPr>
      </p:pic>
      <p:pic>
        <p:nvPicPr>
          <p:cNvPr id="8" name="Picture 7">
            <a:extLst>
              <a:ext uri="{FF2B5EF4-FFF2-40B4-BE49-F238E27FC236}">
                <a16:creationId xmlns:a16="http://schemas.microsoft.com/office/drawing/2014/main" id="{10565261-220C-C445-A0E3-14AED0596DDA}"/>
              </a:ext>
            </a:extLst>
          </p:cNvPr>
          <p:cNvPicPr>
            <a:picLocks noChangeAspect="1"/>
          </p:cNvPicPr>
          <p:nvPr/>
        </p:nvPicPr>
        <p:blipFill>
          <a:blip r:embed="rId3"/>
          <a:stretch>
            <a:fillRect/>
          </a:stretch>
        </p:blipFill>
        <p:spPr>
          <a:xfrm>
            <a:off x="781853" y="643465"/>
            <a:ext cx="4098381" cy="2663948"/>
          </a:xfrm>
          <a:prstGeom prst="rect">
            <a:avLst/>
          </a:prstGeom>
        </p:spPr>
      </p:pic>
      <p:cxnSp>
        <p:nvCxnSpPr>
          <p:cNvPr id="26" name="Straight Connector 25">
            <a:extLst>
              <a:ext uri="{FF2B5EF4-FFF2-40B4-BE49-F238E27FC236}">
                <a16:creationId xmlns:a16="http://schemas.microsoft.com/office/drawing/2014/main" id="{88D00D77-D299-4699-8F8E-BD436FF7151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4586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9138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867C575-8B63-42F3-D289-0B87165032ED}"/>
            </a:ext>
          </a:extLst>
        </p:cNvPr>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AB9274-D04B-A6C4-9777-673F3C5326E6}"/>
              </a:ext>
            </a:extLst>
          </p:cNvPr>
          <p:cNvSpPr>
            <a:spLocks noGrp="1"/>
          </p:cNvSpPr>
          <p:nvPr>
            <p:ph type="title"/>
          </p:nvPr>
        </p:nvSpPr>
        <p:spPr>
          <a:xfrm>
            <a:off x="5793149" y="1371600"/>
            <a:ext cx="5737859" cy="1097280"/>
          </a:xfrm>
        </p:spPr>
        <p:txBody>
          <a:bodyPr>
            <a:normAutofit/>
          </a:bodyPr>
          <a:lstStyle/>
          <a:p>
            <a:pPr>
              <a:lnSpc>
                <a:spcPct val="90000"/>
              </a:lnSpc>
            </a:pPr>
            <a:r>
              <a:rPr lang="en-US" sz="3400"/>
              <a:t>Document (MongoDB, DynamoDB)</a:t>
            </a:r>
          </a:p>
        </p:txBody>
      </p:sp>
      <p:sp>
        <p:nvSpPr>
          <p:cNvPr id="3" name="Content Placeholder 2">
            <a:extLst>
              <a:ext uri="{FF2B5EF4-FFF2-40B4-BE49-F238E27FC236}">
                <a16:creationId xmlns:a16="http://schemas.microsoft.com/office/drawing/2014/main" id="{3C354C10-1430-495E-A41A-AC16DD72A8DD}"/>
              </a:ext>
            </a:extLst>
          </p:cNvPr>
          <p:cNvSpPr>
            <a:spLocks noGrp="1"/>
          </p:cNvSpPr>
          <p:nvPr>
            <p:ph idx="1"/>
          </p:nvPr>
        </p:nvSpPr>
        <p:spPr>
          <a:xfrm>
            <a:off x="5793149" y="2633236"/>
            <a:ext cx="5737860" cy="3666980"/>
          </a:xfrm>
        </p:spPr>
        <p:txBody>
          <a:bodyPr>
            <a:normAutofit/>
          </a:bodyPr>
          <a:lstStyle/>
          <a:p>
            <a:r>
              <a:rPr lang="en-US" dirty="0"/>
              <a:t>Flexible</a:t>
            </a:r>
            <a:endParaRPr lang="en-US"/>
          </a:p>
          <a:p>
            <a:r>
              <a:rPr lang="en-US" dirty="0"/>
              <a:t>General purpose</a:t>
            </a:r>
            <a:endParaRPr lang="en-US"/>
          </a:p>
          <a:p>
            <a:r>
              <a:rPr lang="en-US" dirty="0"/>
              <a:t>Unstructured</a:t>
            </a:r>
            <a:endParaRPr lang="en-US"/>
          </a:p>
          <a:p>
            <a:r>
              <a:rPr lang="en-US" dirty="0"/>
              <a:t>High-read / Low-write</a:t>
            </a:r>
            <a:endParaRPr lang="en-US"/>
          </a:p>
          <a:p>
            <a:r>
              <a:rPr lang="en-US" dirty="0"/>
              <a:t>No</a:t>
            </a:r>
            <a:endParaRPr lang="en-US"/>
          </a:p>
          <a:p>
            <a:pPr lvl="1"/>
            <a:r>
              <a:rPr lang="en-US" dirty="0"/>
              <a:t>Schema</a:t>
            </a:r>
            <a:endParaRPr lang="en-US"/>
          </a:p>
          <a:p>
            <a:pPr lvl="1"/>
            <a:r>
              <a:rPr lang="en-US" dirty="0"/>
              <a:t>Joins</a:t>
            </a:r>
            <a:endParaRPr lang="en-US"/>
          </a:p>
        </p:txBody>
      </p:sp>
      <p:pic>
        <p:nvPicPr>
          <p:cNvPr id="5" name="Picture 4">
            <a:extLst>
              <a:ext uri="{FF2B5EF4-FFF2-40B4-BE49-F238E27FC236}">
                <a16:creationId xmlns:a16="http://schemas.microsoft.com/office/drawing/2014/main" id="{8C8D5157-DCB7-117E-E3CC-DD6D0CD77AE9}"/>
              </a:ext>
            </a:extLst>
          </p:cNvPr>
          <p:cNvPicPr>
            <a:picLocks noChangeAspect="1"/>
          </p:cNvPicPr>
          <p:nvPr/>
        </p:nvPicPr>
        <p:blipFill>
          <a:blip r:embed="rId2"/>
          <a:stretch>
            <a:fillRect/>
          </a:stretch>
        </p:blipFill>
        <p:spPr>
          <a:xfrm>
            <a:off x="713232" y="1856840"/>
            <a:ext cx="4343400" cy="4443375"/>
          </a:xfrm>
          <a:prstGeom prst="rect">
            <a:avLst/>
          </a:prstGeom>
        </p:spPr>
      </p:pic>
      <p:cxnSp>
        <p:nvCxnSpPr>
          <p:cNvPr id="33" name="Straight Connector 32">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66301"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69744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9F8E425-96DE-1436-A277-983331E64712}"/>
            </a:ext>
          </a:extLst>
        </p:cNvPr>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36D7DD-05FF-4C33-3714-0CE731AD38F7}"/>
              </a:ext>
            </a:extLst>
          </p:cNvPr>
          <p:cNvSpPr>
            <a:spLocks noGrp="1"/>
          </p:cNvSpPr>
          <p:nvPr>
            <p:ph type="title"/>
          </p:nvPr>
        </p:nvSpPr>
        <p:spPr>
          <a:xfrm>
            <a:off x="5798568" y="1371600"/>
            <a:ext cx="5732441" cy="1097280"/>
          </a:xfrm>
        </p:spPr>
        <p:txBody>
          <a:bodyPr>
            <a:normAutofit/>
          </a:bodyPr>
          <a:lstStyle/>
          <a:p>
            <a:r>
              <a:rPr lang="en-US"/>
              <a:t>Relational (MySQL, RDS)</a:t>
            </a:r>
          </a:p>
        </p:txBody>
      </p:sp>
      <p:sp>
        <p:nvSpPr>
          <p:cNvPr id="3" name="Content Placeholder 2">
            <a:extLst>
              <a:ext uri="{FF2B5EF4-FFF2-40B4-BE49-F238E27FC236}">
                <a16:creationId xmlns:a16="http://schemas.microsoft.com/office/drawing/2014/main" id="{A148BFCF-5605-3B42-C8C8-8F2FCDD90EB9}"/>
              </a:ext>
            </a:extLst>
          </p:cNvPr>
          <p:cNvSpPr>
            <a:spLocks noGrp="1"/>
          </p:cNvSpPr>
          <p:nvPr>
            <p:ph idx="1"/>
          </p:nvPr>
        </p:nvSpPr>
        <p:spPr>
          <a:xfrm>
            <a:off x="5798568" y="2636205"/>
            <a:ext cx="5732441" cy="3661713"/>
          </a:xfrm>
        </p:spPr>
        <p:txBody>
          <a:bodyPr>
            <a:normAutofit/>
          </a:bodyPr>
          <a:lstStyle/>
          <a:p>
            <a:r>
              <a:rPr lang="en-US"/>
              <a:t>SQL language</a:t>
            </a:r>
          </a:p>
          <a:p>
            <a:r>
              <a:rPr lang="en-US"/>
              <a:t>Organized in smallest normal form</a:t>
            </a:r>
          </a:p>
          <a:p>
            <a:r>
              <a:rPr lang="en-US"/>
              <a:t>Requires schema</a:t>
            </a:r>
          </a:p>
          <a:p>
            <a:endParaRPr lang="en-US"/>
          </a:p>
        </p:txBody>
      </p:sp>
      <p:pic>
        <p:nvPicPr>
          <p:cNvPr id="9" name="Picture 8">
            <a:extLst>
              <a:ext uri="{FF2B5EF4-FFF2-40B4-BE49-F238E27FC236}">
                <a16:creationId xmlns:a16="http://schemas.microsoft.com/office/drawing/2014/main" id="{A1A18C79-6F53-96AB-3DF2-9265B8D4C80F}"/>
              </a:ext>
            </a:extLst>
          </p:cNvPr>
          <p:cNvPicPr>
            <a:picLocks noChangeAspect="1"/>
          </p:cNvPicPr>
          <p:nvPr/>
        </p:nvPicPr>
        <p:blipFill>
          <a:blip r:embed="rId2"/>
          <a:stretch>
            <a:fillRect/>
          </a:stretch>
        </p:blipFill>
        <p:spPr>
          <a:xfrm>
            <a:off x="713232" y="3633965"/>
            <a:ext cx="4235624" cy="571809"/>
          </a:xfrm>
          <a:prstGeom prst="rect">
            <a:avLst/>
          </a:prstGeom>
        </p:spPr>
      </p:pic>
      <p:pic>
        <p:nvPicPr>
          <p:cNvPr id="5" name="Picture 4">
            <a:extLst>
              <a:ext uri="{FF2B5EF4-FFF2-40B4-BE49-F238E27FC236}">
                <a16:creationId xmlns:a16="http://schemas.microsoft.com/office/drawing/2014/main" id="{CBE60FA7-B215-B1D2-40F7-EC20741BE1F3}"/>
              </a:ext>
            </a:extLst>
          </p:cNvPr>
          <p:cNvPicPr>
            <a:picLocks noChangeAspect="1"/>
          </p:cNvPicPr>
          <p:nvPr/>
        </p:nvPicPr>
        <p:blipFill>
          <a:blip r:embed="rId3"/>
          <a:stretch>
            <a:fillRect/>
          </a:stretch>
        </p:blipFill>
        <p:spPr>
          <a:xfrm>
            <a:off x="1552349" y="643465"/>
            <a:ext cx="2557390" cy="2663948"/>
          </a:xfrm>
          <a:prstGeom prst="rect">
            <a:avLst/>
          </a:prstGeom>
        </p:spPr>
      </p:pic>
      <p:cxnSp>
        <p:nvCxnSpPr>
          <p:cNvPr id="47" name="Straight Connector 46">
            <a:extLst>
              <a:ext uri="{FF2B5EF4-FFF2-40B4-BE49-F238E27FC236}">
                <a16:creationId xmlns:a16="http://schemas.microsoft.com/office/drawing/2014/main" id="{88D00D77-D299-4699-8F8E-BD436FF7151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4586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43501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1C89C7D-4218-0E83-6EAC-9579AB3CE0CF}"/>
            </a:ext>
          </a:extLst>
        </p:cNvPr>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6F012-767F-492C-8385-50B847122F31}"/>
              </a:ext>
            </a:extLst>
          </p:cNvPr>
          <p:cNvSpPr>
            <a:spLocks noGrp="1"/>
          </p:cNvSpPr>
          <p:nvPr>
            <p:ph type="title"/>
          </p:nvPr>
        </p:nvSpPr>
        <p:spPr>
          <a:xfrm>
            <a:off x="5798568" y="1371600"/>
            <a:ext cx="5732441" cy="1097280"/>
          </a:xfrm>
        </p:spPr>
        <p:txBody>
          <a:bodyPr>
            <a:normAutofit/>
          </a:bodyPr>
          <a:lstStyle/>
          <a:p>
            <a:r>
              <a:rPr lang="en-US" dirty="0"/>
              <a:t>Graph (Neo4J, Neptune)</a:t>
            </a:r>
          </a:p>
        </p:txBody>
      </p:sp>
      <p:sp>
        <p:nvSpPr>
          <p:cNvPr id="3" name="Content Placeholder 2">
            <a:extLst>
              <a:ext uri="{FF2B5EF4-FFF2-40B4-BE49-F238E27FC236}">
                <a16:creationId xmlns:a16="http://schemas.microsoft.com/office/drawing/2014/main" id="{65119572-D88C-C53F-441D-34DFA2DA0DC7}"/>
              </a:ext>
            </a:extLst>
          </p:cNvPr>
          <p:cNvSpPr>
            <a:spLocks noGrp="1"/>
          </p:cNvSpPr>
          <p:nvPr>
            <p:ph idx="1"/>
          </p:nvPr>
        </p:nvSpPr>
        <p:spPr>
          <a:xfrm>
            <a:off x="5798568" y="2636205"/>
            <a:ext cx="5732441" cy="3661713"/>
          </a:xfrm>
        </p:spPr>
        <p:txBody>
          <a:bodyPr>
            <a:normAutofit/>
          </a:bodyPr>
          <a:lstStyle/>
          <a:p>
            <a:r>
              <a:rPr lang="en-US" dirty="0"/>
              <a:t>Cypher language</a:t>
            </a:r>
          </a:p>
          <a:p>
            <a:r>
              <a:rPr lang="en-US" dirty="0"/>
              <a:t>Scalable &amp; Fast</a:t>
            </a:r>
          </a:p>
          <a:p>
            <a:r>
              <a:rPr lang="en-US" dirty="0"/>
              <a:t>Schema as data</a:t>
            </a:r>
          </a:p>
          <a:p>
            <a:pPr lvl="1"/>
            <a:r>
              <a:rPr lang="en-US" dirty="0"/>
              <a:t>No fact tables</a:t>
            </a:r>
          </a:p>
          <a:p>
            <a:pPr lvl="1"/>
            <a:r>
              <a:rPr lang="en-US" dirty="0"/>
              <a:t>(Reduces) joins</a:t>
            </a:r>
          </a:p>
          <a:p>
            <a:endParaRPr lang="en-US" dirty="0"/>
          </a:p>
        </p:txBody>
      </p:sp>
      <p:pic>
        <p:nvPicPr>
          <p:cNvPr id="8" name="Picture 7">
            <a:extLst>
              <a:ext uri="{FF2B5EF4-FFF2-40B4-BE49-F238E27FC236}">
                <a16:creationId xmlns:a16="http://schemas.microsoft.com/office/drawing/2014/main" id="{61BE1291-FF95-1D38-E1EA-5C17DFC1FFC8}"/>
              </a:ext>
            </a:extLst>
          </p:cNvPr>
          <p:cNvPicPr>
            <a:picLocks noChangeAspect="1"/>
          </p:cNvPicPr>
          <p:nvPr/>
        </p:nvPicPr>
        <p:blipFill>
          <a:blip r:embed="rId2"/>
          <a:stretch>
            <a:fillRect/>
          </a:stretch>
        </p:blipFill>
        <p:spPr>
          <a:xfrm>
            <a:off x="713232" y="3633965"/>
            <a:ext cx="4235624" cy="1090673"/>
          </a:xfrm>
          <a:prstGeom prst="rect">
            <a:avLst/>
          </a:prstGeom>
        </p:spPr>
      </p:pic>
      <p:pic>
        <p:nvPicPr>
          <p:cNvPr id="6" name="Picture 5">
            <a:extLst>
              <a:ext uri="{FF2B5EF4-FFF2-40B4-BE49-F238E27FC236}">
                <a16:creationId xmlns:a16="http://schemas.microsoft.com/office/drawing/2014/main" id="{DDE70D34-5144-F8A8-A791-822CF92D8238}"/>
              </a:ext>
            </a:extLst>
          </p:cNvPr>
          <p:cNvPicPr>
            <a:picLocks noChangeAspect="1"/>
          </p:cNvPicPr>
          <p:nvPr/>
        </p:nvPicPr>
        <p:blipFill>
          <a:blip r:embed="rId3"/>
          <a:stretch>
            <a:fillRect/>
          </a:stretch>
        </p:blipFill>
        <p:spPr>
          <a:xfrm>
            <a:off x="1273180" y="643465"/>
            <a:ext cx="3115728" cy="2663948"/>
          </a:xfrm>
          <a:prstGeom prst="rect">
            <a:avLst/>
          </a:prstGeom>
        </p:spPr>
      </p:pic>
      <p:cxnSp>
        <p:nvCxnSpPr>
          <p:cNvPr id="47" name="Straight Connector 46">
            <a:extLst>
              <a:ext uri="{FF2B5EF4-FFF2-40B4-BE49-F238E27FC236}">
                <a16:creationId xmlns:a16="http://schemas.microsoft.com/office/drawing/2014/main" id="{88D00D77-D299-4699-8F8E-BD436FF7151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4586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951809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1F76932-841E-0130-C1FE-80878DEA2619}"/>
            </a:ext>
          </a:extLst>
        </p:cNvPr>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79CBFA-380F-D4E7-A6B0-AAC97CC03684}"/>
              </a:ext>
            </a:extLst>
          </p:cNvPr>
          <p:cNvSpPr>
            <a:spLocks noGrp="1"/>
          </p:cNvSpPr>
          <p:nvPr>
            <p:ph type="title"/>
          </p:nvPr>
        </p:nvSpPr>
        <p:spPr>
          <a:xfrm>
            <a:off x="5798568" y="1371600"/>
            <a:ext cx="5732441" cy="1097280"/>
          </a:xfrm>
        </p:spPr>
        <p:txBody>
          <a:bodyPr>
            <a:normAutofit fontScale="90000"/>
          </a:bodyPr>
          <a:lstStyle/>
          <a:p>
            <a:r>
              <a:rPr lang="en-US" dirty="0"/>
              <a:t>Search (Apache Lucene, </a:t>
            </a:r>
            <a:r>
              <a:rPr lang="en-US" dirty="0" err="1"/>
              <a:t>ElasticSearch</a:t>
            </a:r>
            <a:r>
              <a:rPr lang="en-US" dirty="0"/>
              <a:t>)</a:t>
            </a:r>
          </a:p>
        </p:txBody>
      </p:sp>
      <p:sp>
        <p:nvSpPr>
          <p:cNvPr id="3" name="Content Placeholder 2">
            <a:extLst>
              <a:ext uri="{FF2B5EF4-FFF2-40B4-BE49-F238E27FC236}">
                <a16:creationId xmlns:a16="http://schemas.microsoft.com/office/drawing/2014/main" id="{BAEC21B3-1038-E772-A4B7-D79C35ED0928}"/>
              </a:ext>
            </a:extLst>
          </p:cNvPr>
          <p:cNvSpPr>
            <a:spLocks noGrp="1"/>
          </p:cNvSpPr>
          <p:nvPr>
            <p:ph idx="1"/>
          </p:nvPr>
        </p:nvSpPr>
        <p:spPr>
          <a:xfrm>
            <a:off x="5798568" y="2636205"/>
            <a:ext cx="5732441" cy="3661713"/>
          </a:xfrm>
        </p:spPr>
        <p:txBody>
          <a:bodyPr>
            <a:normAutofit/>
          </a:bodyPr>
          <a:lstStyle/>
          <a:p>
            <a:r>
              <a:rPr lang="en-US" dirty="0"/>
              <a:t>Indexed search</a:t>
            </a:r>
          </a:p>
          <a:p>
            <a:r>
              <a:rPr lang="en-US" dirty="0"/>
              <a:t>Scalable &amp; Fast</a:t>
            </a:r>
          </a:p>
          <a:p>
            <a:r>
              <a:rPr lang="en-US" dirty="0"/>
              <a:t>Additional algorithms</a:t>
            </a:r>
          </a:p>
          <a:p>
            <a:pPr lvl="1"/>
            <a:r>
              <a:rPr lang="en-US" dirty="0"/>
              <a:t>Ranking results</a:t>
            </a:r>
          </a:p>
          <a:p>
            <a:pPr lvl="1"/>
            <a:r>
              <a:rPr lang="en-US" dirty="0"/>
              <a:t>Spelling correction</a:t>
            </a:r>
          </a:p>
          <a:p>
            <a:r>
              <a:rPr lang="en-US" dirty="0"/>
              <a:t>Lots of overheard</a:t>
            </a:r>
          </a:p>
        </p:txBody>
      </p:sp>
      <p:pic>
        <p:nvPicPr>
          <p:cNvPr id="8" name="Picture 7">
            <a:extLst>
              <a:ext uri="{FF2B5EF4-FFF2-40B4-BE49-F238E27FC236}">
                <a16:creationId xmlns:a16="http://schemas.microsoft.com/office/drawing/2014/main" id="{1B6DD732-80F1-6F8C-4A67-55E235E5964E}"/>
              </a:ext>
            </a:extLst>
          </p:cNvPr>
          <p:cNvPicPr>
            <a:picLocks noChangeAspect="1"/>
          </p:cNvPicPr>
          <p:nvPr/>
        </p:nvPicPr>
        <p:blipFill>
          <a:blip r:embed="rId2"/>
          <a:stretch>
            <a:fillRect/>
          </a:stretch>
        </p:blipFill>
        <p:spPr>
          <a:xfrm>
            <a:off x="713232" y="3633965"/>
            <a:ext cx="4235624" cy="1090673"/>
          </a:xfrm>
          <a:prstGeom prst="rect">
            <a:avLst/>
          </a:prstGeom>
        </p:spPr>
      </p:pic>
      <p:pic>
        <p:nvPicPr>
          <p:cNvPr id="5" name="Picture 4">
            <a:extLst>
              <a:ext uri="{FF2B5EF4-FFF2-40B4-BE49-F238E27FC236}">
                <a16:creationId xmlns:a16="http://schemas.microsoft.com/office/drawing/2014/main" id="{D4F35F6A-EA6A-7773-AB29-6817BEF40225}"/>
              </a:ext>
            </a:extLst>
          </p:cNvPr>
          <p:cNvPicPr>
            <a:picLocks noChangeAspect="1"/>
          </p:cNvPicPr>
          <p:nvPr/>
        </p:nvPicPr>
        <p:blipFill>
          <a:blip r:embed="rId3"/>
          <a:stretch>
            <a:fillRect/>
          </a:stretch>
        </p:blipFill>
        <p:spPr>
          <a:xfrm>
            <a:off x="1432646" y="643465"/>
            <a:ext cx="2796795" cy="2663948"/>
          </a:xfrm>
          <a:prstGeom prst="rect">
            <a:avLst/>
          </a:prstGeom>
        </p:spPr>
      </p:pic>
      <p:cxnSp>
        <p:nvCxnSpPr>
          <p:cNvPr id="54" name="Straight Connector 53">
            <a:extLst>
              <a:ext uri="{FF2B5EF4-FFF2-40B4-BE49-F238E27FC236}">
                <a16:creationId xmlns:a16="http://schemas.microsoft.com/office/drawing/2014/main" id="{88D00D77-D299-4699-8F8E-BD436FF7151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4586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0398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B8C64-1B8E-3778-4835-D7EDD4FD16F3}"/>
              </a:ext>
            </a:extLst>
          </p:cNvPr>
          <p:cNvSpPr>
            <a:spLocks noGrp="1"/>
          </p:cNvSpPr>
          <p:nvPr>
            <p:ph type="title"/>
          </p:nvPr>
        </p:nvSpPr>
        <p:spPr/>
        <p:txBody>
          <a:bodyPr/>
          <a:lstStyle/>
          <a:p>
            <a:r>
              <a:rPr lang="en-US" dirty="0"/>
              <a:t>The Apache Software Foundation</a:t>
            </a:r>
          </a:p>
        </p:txBody>
      </p:sp>
      <p:sp>
        <p:nvSpPr>
          <p:cNvPr id="3" name="Content Placeholder 2">
            <a:extLst>
              <a:ext uri="{FF2B5EF4-FFF2-40B4-BE49-F238E27FC236}">
                <a16:creationId xmlns:a16="http://schemas.microsoft.com/office/drawing/2014/main" id="{14C83AD2-B7D9-DC27-8DD7-334EFF09C62A}"/>
              </a:ext>
            </a:extLst>
          </p:cNvPr>
          <p:cNvSpPr>
            <a:spLocks noGrp="1"/>
          </p:cNvSpPr>
          <p:nvPr>
            <p:ph idx="1"/>
          </p:nvPr>
        </p:nvSpPr>
        <p:spPr>
          <a:xfrm>
            <a:off x="447400" y="2158586"/>
            <a:ext cx="11276286" cy="4748596"/>
          </a:xfrm>
        </p:spPr>
        <p:txBody>
          <a:bodyPr>
            <a:normAutofit/>
          </a:bodyPr>
          <a:lstStyle/>
          <a:p>
            <a:r>
              <a:rPr lang="en-US" dirty="0"/>
              <a:t>A non-profit organization that supports many open-source software products</a:t>
            </a:r>
          </a:p>
          <a:p>
            <a:r>
              <a:rPr lang="en-US" dirty="0"/>
              <a:t>Uses a community-driven model of volunteer contributors</a:t>
            </a:r>
          </a:p>
          <a:p>
            <a:r>
              <a:rPr lang="en-US" dirty="0"/>
              <a:t>Runs an incubator program for potential new projects</a:t>
            </a:r>
          </a:p>
          <a:p>
            <a:r>
              <a:rPr lang="en-US" dirty="0"/>
              <a:t>Provides a legal framework to protect its projects and contributors</a:t>
            </a:r>
          </a:p>
          <a:p>
            <a:r>
              <a:rPr lang="en-US" dirty="0"/>
              <a:t>Core principles:</a:t>
            </a:r>
          </a:p>
          <a:p>
            <a:pPr marL="457200" lvl="2" indent="-457200">
              <a:buFont typeface="+mj-lt"/>
              <a:buAutoNum type="arabicPeriod"/>
            </a:pPr>
            <a:r>
              <a:rPr lang="en-US" dirty="0"/>
              <a:t>Community Over Code: Emphasizes that nurturing a community and its needs is more critical than the specific software being developed.</a:t>
            </a:r>
          </a:p>
          <a:p>
            <a:pPr marL="457200" lvl="2" indent="-457200">
              <a:buFont typeface="+mj-lt"/>
              <a:buAutoNum type="arabicPeriod"/>
            </a:pPr>
            <a:r>
              <a:rPr lang="en-US" dirty="0"/>
              <a:t>Meritocracy: Individuals gain influence based on their contributions and active participation.</a:t>
            </a:r>
          </a:p>
          <a:p>
            <a:pPr marL="457200" lvl="2" indent="-457200">
              <a:buFont typeface="+mj-lt"/>
              <a:buAutoNum type="arabicPeriod"/>
            </a:pPr>
            <a:r>
              <a:rPr lang="en-US" dirty="0"/>
              <a:t>Openness: Ensuring an open exchange of ideas and transparency in decisions.</a:t>
            </a:r>
          </a:p>
        </p:txBody>
      </p:sp>
    </p:spTree>
    <p:extLst>
      <p:ext uri="{BB962C8B-B14F-4D97-AF65-F5344CB8AC3E}">
        <p14:creationId xmlns:p14="http://schemas.microsoft.com/office/powerpoint/2010/main" val="26689184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3" name="Rectangle 6152">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1D5ED0-E162-B3F9-A3FD-792EED064306}"/>
              </a:ext>
            </a:extLst>
          </p:cNvPr>
          <p:cNvSpPr>
            <a:spLocks noGrp="1"/>
          </p:cNvSpPr>
          <p:nvPr>
            <p:ph type="ctrTitle"/>
          </p:nvPr>
        </p:nvSpPr>
        <p:spPr>
          <a:xfrm>
            <a:off x="640079" y="1530999"/>
            <a:ext cx="3405709" cy="2257877"/>
          </a:xfrm>
        </p:spPr>
        <p:txBody>
          <a:bodyPr anchor="b">
            <a:normAutofit/>
          </a:bodyPr>
          <a:lstStyle/>
          <a:p>
            <a:r>
              <a:rPr lang="en-US" sz="4400"/>
              <a:t>A Tour of AWS Services</a:t>
            </a:r>
          </a:p>
        </p:txBody>
      </p:sp>
      <p:pic>
        <p:nvPicPr>
          <p:cNvPr id="6148" name="Picture 4" descr="Microsoft Azure and AWS Cloud Certification Training Bootcamps!">
            <a:extLst>
              <a:ext uri="{FF2B5EF4-FFF2-40B4-BE49-F238E27FC236}">
                <a16:creationId xmlns:a16="http://schemas.microsoft.com/office/drawing/2014/main" id="{6DB41812-61EA-529F-0D4C-14484372D17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24704" y="1527335"/>
            <a:ext cx="3256265" cy="3768825"/>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AWS-Certified-Solutions-Architect-Associate_badge - Sunset Learning ...">
            <a:extLst>
              <a:ext uri="{FF2B5EF4-FFF2-40B4-BE49-F238E27FC236}">
                <a16:creationId xmlns:a16="http://schemas.microsoft.com/office/drawing/2014/main" id="{E764EE67-501D-33CE-D490-16FCD107EA3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110327" y="1456034"/>
            <a:ext cx="3926005" cy="3926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43522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86E35-AFFE-FF0D-8D5B-4C8A6A7B4ABA}"/>
              </a:ext>
            </a:extLst>
          </p:cNvPr>
          <p:cNvSpPr>
            <a:spLocks noGrp="1"/>
          </p:cNvSpPr>
          <p:nvPr>
            <p:ph type="title"/>
          </p:nvPr>
        </p:nvSpPr>
        <p:spPr/>
        <p:txBody>
          <a:bodyPr/>
          <a:lstStyle/>
          <a:p>
            <a:r>
              <a:rPr lang="en-US" dirty="0"/>
              <a:t>Compute</a:t>
            </a:r>
          </a:p>
        </p:txBody>
      </p:sp>
      <p:sp>
        <p:nvSpPr>
          <p:cNvPr id="3" name="Text Placeholder 2">
            <a:extLst>
              <a:ext uri="{FF2B5EF4-FFF2-40B4-BE49-F238E27FC236}">
                <a16:creationId xmlns:a16="http://schemas.microsoft.com/office/drawing/2014/main" id="{16B0C9B5-9F44-4117-2696-4076D8AF50F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5730482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0C07-0755-A2B4-9E7F-9D1F1F820146}"/>
              </a:ext>
            </a:extLst>
          </p:cNvPr>
          <p:cNvSpPr>
            <a:spLocks noGrp="1"/>
          </p:cNvSpPr>
          <p:nvPr>
            <p:ph type="title"/>
          </p:nvPr>
        </p:nvSpPr>
        <p:spPr/>
        <p:txBody>
          <a:bodyPr/>
          <a:lstStyle/>
          <a:p>
            <a:r>
              <a:rPr lang="en-US" dirty="0"/>
              <a:t>EC2 (Elastic Compute Cloud)</a:t>
            </a:r>
          </a:p>
        </p:txBody>
      </p:sp>
      <p:sp>
        <p:nvSpPr>
          <p:cNvPr id="3" name="Content Placeholder 2">
            <a:extLst>
              <a:ext uri="{FF2B5EF4-FFF2-40B4-BE49-F238E27FC236}">
                <a16:creationId xmlns:a16="http://schemas.microsoft.com/office/drawing/2014/main" id="{C47BC812-63CF-9E0F-79A3-01F0DF04F865}"/>
              </a:ext>
            </a:extLst>
          </p:cNvPr>
          <p:cNvSpPr>
            <a:spLocks noGrp="1"/>
          </p:cNvSpPr>
          <p:nvPr>
            <p:ph sz="half" idx="1"/>
          </p:nvPr>
        </p:nvSpPr>
        <p:spPr/>
        <p:txBody>
          <a:bodyPr>
            <a:normAutofit fontScale="92500" lnSpcReduction="20000"/>
          </a:bodyPr>
          <a:lstStyle/>
          <a:p>
            <a:pPr marL="0" indent="0">
              <a:buNone/>
            </a:pPr>
            <a:r>
              <a:rPr lang="en-US" b="1" u="sng" dirty="0"/>
              <a:t>Description:</a:t>
            </a:r>
          </a:p>
          <a:p>
            <a:r>
              <a:rPr lang="en-US" dirty="0"/>
              <a:t>Scalable virtual servers in the cloud.</a:t>
            </a:r>
          </a:p>
          <a:p>
            <a:r>
              <a:rPr lang="en-US" dirty="0"/>
              <a:t>Multiple instance types for varying compute, memory, and storage needs.</a:t>
            </a:r>
          </a:p>
          <a:p>
            <a:r>
              <a:rPr lang="en-US" dirty="0"/>
              <a:t>Flexible pricing models (On-Demand, Reserved, Spot Instances).</a:t>
            </a:r>
          </a:p>
          <a:p>
            <a:r>
              <a:rPr lang="en-US" dirty="0"/>
              <a:t>Integration with Elastic Load Balancing and Auto Scaling.</a:t>
            </a:r>
          </a:p>
          <a:p>
            <a:r>
              <a:rPr lang="en-US" dirty="0"/>
              <a:t>Customizable OS and network configurations.</a:t>
            </a:r>
          </a:p>
          <a:p>
            <a:endParaRPr lang="en-US" dirty="0"/>
          </a:p>
        </p:txBody>
      </p:sp>
      <p:sp>
        <p:nvSpPr>
          <p:cNvPr id="4" name="Content Placeholder 3">
            <a:extLst>
              <a:ext uri="{FF2B5EF4-FFF2-40B4-BE49-F238E27FC236}">
                <a16:creationId xmlns:a16="http://schemas.microsoft.com/office/drawing/2014/main" id="{F914BB9D-A8EB-9B8B-864C-4E556CF401A2}"/>
              </a:ext>
            </a:extLst>
          </p:cNvPr>
          <p:cNvSpPr>
            <a:spLocks noGrp="1"/>
          </p:cNvSpPr>
          <p:nvPr>
            <p:ph sz="half" idx="2"/>
          </p:nvPr>
        </p:nvSpPr>
        <p:spPr/>
        <p:txBody>
          <a:bodyPr>
            <a:normAutofit fontScale="92500" lnSpcReduction="20000"/>
          </a:bodyPr>
          <a:lstStyle/>
          <a:p>
            <a:pPr marL="0" indent="0">
              <a:buNone/>
            </a:pPr>
            <a:r>
              <a:rPr lang="en-US" b="1" u="sng" dirty="0"/>
              <a:t>Use Cases:</a:t>
            </a:r>
          </a:p>
          <a:p>
            <a:pPr marL="285750" indent="-285750">
              <a:buFont typeface="Arial" panose="020B0604020202020204" pitchFamily="34" charset="0"/>
              <a:buChar char="•"/>
            </a:pPr>
            <a:r>
              <a:rPr lang="en-US" dirty="0"/>
              <a:t>Hosting web and enterprise applications.</a:t>
            </a:r>
          </a:p>
          <a:p>
            <a:pPr marL="285750" indent="-285750">
              <a:buFont typeface="Arial" panose="020B0604020202020204" pitchFamily="34" charset="0"/>
              <a:buChar char="•"/>
            </a:pPr>
            <a:r>
              <a:rPr lang="en-US" dirty="0"/>
              <a:t>Running batch processing and compute-intensive workloads.</a:t>
            </a:r>
          </a:p>
          <a:p>
            <a:pPr marL="285750" indent="-285750">
              <a:buFont typeface="Arial" panose="020B0604020202020204" pitchFamily="34" charset="0"/>
              <a:buChar char="•"/>
            </a:pPr>
            <a:r>
              <a:rPr lang="en-US" dirty="0"/>
              <a:t>Developing and testing software in customizable environments.</a:t>
            </a:r>
          </a:p>
          <a:p>
            <a:pPr marL="0" indent="0">
              <a:buNone/>
            </a:pPr>
            <a:endParaRPr lang="en-US" dirty="0"/>
          </a:p>
        </p:txBody>
      </p:sp>
    </p:spTree>
    <p:extLst>
      <p:ext uri="{BB962C8B-B14F-4D97-AF65-F5344CB8AC3E}">
        <p14:creationId xmlns:p14="http://schemas.microsoft.com/office/powerpoint/2010/main" val="3061632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45" name="Straight Connector 1044">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046" name="Rectangle 1045">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1026" name="Picture 2" descr="Use cases for graph databases - 6point6">
            <a:extLst>
              <a:ext uri="{FF2B5EF4-FFF2-40B4-BE49-F238E27FC236}">
                <a16:creationId xmlns:a16="http://schemas.microsoft.com/office/drawing/2014/main" id="{112905F8-2E1F-30A4-8CD3-103CC1B09B2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r="9777" b="-1"/>
          <a:stretch/>
        </p:blipFill>
        <p:spPr bwMode="auto">
          <a:xfrm>
            <a:off x="20" y="1"/>
            <a:ext cx="12191979" cy="6858000"/>
          </a:xfrm>
          <a:prstGeom prst="rect">
            <a:avLst/>
          </a:prstGeom>
          <a:noFill/>
          <a:extLst>
            <a:ext uri="{909E8E84-426E-40DD-AFC4-6F175D3DCCD1}">
              <a14:hiddenFill xmlns:a14="http://schemas.microsoft.com/office/drawing/2010/main">
                <a:solidFill>
                  <a:srgbClr val="FFFFFF"/>
                </a:solidFill>
              </a14:hiddenFill>
            </a:ext>
          </a:extLst>
        </p:spPr>
      </p:pic>
      <p:sp>
        <p:nvSpPr>
          <p:cNvPr id="1047" name="Rectangle 1046">
            <a:extLst>
              <a:ext uri="{FF2B5EF4-FFF2-40B4-BE49-F238E27FC236}">
                <a16:creationId xmlns:a16="http://schemas.microsoft.com/office/drawing/2014/main" id="{05DEC45B-BA77-21C0-3869-05DE7C923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705856"/>
            <a:ext cx="12192001" cy="1152144"/>
          </a:xfrm>
          <a:prstGeom prst="rect">
            <a:avLst/>
          </a:prstGeom>
          <a:solidFill>
            <a:schemeClr val="bg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89C7E982-D589-6D23-088D-B169668EE5FD}"/>
              </a:ext>
            </a:extLst>
          </p:cNvPr>
          <p:cNvSpPr>
            <a:spLocks noGrp="1"/>
          </p:cNvSpPr>
          <p:nvPr>
            <p:ph type="title"/>
          </p:nvPr>
        </p:nvSpPr>
        <p:spPr>
          <a:xfrm>
            <a:off x="356614" y="5863030"/>
            <a:ext cx="10900321" cy="870008"/>
          </a:xfrm>
        </p:spPr>
        <p:txBody>
          <a:bodyPr vert="horz" lIns="91440" tIns="45720" rIns="91440" bIns="45720" rtlCol="0" anchor="ctr">
            <a:normAutofit/>
          </a:bodyPr>
          <a:lstStyle/>
          <a:p>
            <a:pPr>
              <a:lnSpc>
                <a:spcPct val="90000"/>
              </a:lnSpc>
            </a:pPr>
            <a:r>
              <a:rPr lang="en-US" sz="3000" b="1" kern="1200" dirty="0">
                <a:solidFill>
                  <a:schemeClr val="tx1"/>
                </a:solidFill>
                <a:latin typeface="+mj-lt"/>
                <a:ea typeface="+mj-ea"/>
                <a:cs typeface="+mj-cs"/>
              </a:rPr>
              <a:t>WHAT IF THE SCHEMA WAS STORED AS DATA…</a:t>
            </a:r>
          </a:p>
        </p:txBody>
      </p:sp>
      <p:cxnSp>
        <p:nvCxnSpPr>
          <p:cNvPr id="1048" name="Straight Connector 1047">
            <a:extLst>
              <a:ext uri="{FF2B5EF4-FFF2-40B4-BE49-F238E27FC236}">
                <a16:creationId xmlns:a16="http://schemas.microsoft.com/office/drawing/2014/main" id="{7A0A4642-D29D-0121-4C05-5A5559BC5F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568323" y="6281928"/>
            <a:ext cx="1152144"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3287481"/>
      </p:ext>
    </p:extLst>
  </p:cSld>
  <p:clrMapOvr>
    <a:overrideClrMapping bg1="dk1" tx1="lt1" bg2="dk2" tx2="lt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B085AF-510B-846A-E58A-903793CE7A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916EA3-8DFB-86F1-194E-34F1ED9D5A54}"/>
              </a:ext>
            </a:extLst>
          </p:cNvPr>
          <p:cNvSpPr>
            <a:spLocks noGrp="1"/>
          </p:cNvSpPr>
          <p:nvPr>
            <p:ph type="title"/>
          </p:nvPr>
        </p:nvSpPr>
        <p:spPr/>
        <p:txBody>
          <a:bodyPr/>
          <a:lstStyle/>
          <a:p>
            <a:r>
              <a:rPr lang="en-US" dirty="0"/>
              <a:t>AWS Lambda</a:t>
            </a:r>
          </a:p>
        </p:txBody>
      </p:sp>
      <p:sp>
        <p:nvSpPr>
          <p:cNvPr id="3" name="Content Placeholder 2">
            <a:extLst>
              <a:ext uri="{FF2B5EF4-FFF2-40B4-BE49-F238E27FC236}">
                <a16:creationId xmlns:a16="http://schemas.microsoft.com/office/drawing/2014/main" id="{52B70D90-E7D5-FD1E-6306-0B23D26C0000}"/>
              </a:ext>
            </a:extLst>
          </p:cNvPr>
          <p:cNvSpPr>
            <a:spLocks noGrp="1"/>
          </p:cNvSpPr>
          <p:nvPr>
            <p:ph sz="half" idx="1"/>
          </p:nvPr>
        </p:nvSpPr>
        <p:spPr/>
        <p:txBody>
          <a:bodyPr>
            <a:normAutofit lnSpcReduction="10000"/>
          </a:bodyPr>
          <a:lstStyle/>
          <a:p>
            <a:pPr marL="0" indent="0">
              <a:buNone/>
            </a:pPr>
            <a:r>
              <a:rPr lang="en-US" b="1" u="sng" dirty="0"/>
              <a:t>Description:</a:t>
            </a:r>
          </a:p>
          <a:p>
            <a:r>
              <a:rPr lang="en-US" dirty="0"/>
              <a:t>Event-driven, serverless compute service.</a:t>
            </a:r>
          </a:p>
          <a:p>
            <a:r>
              <a:rPr lang="en-US" dirty="0"/>
              <a:t>Automatically scales with the number of events.</a:t>
            </a:r>
          </a:p>
          <a:p>
            <a:r>
              <a:rPr lang="en-US" dirty="0"/>
              <a:t>Supports multiple programming languages.</a:t>
            </a:r>
          </a:p>
          <a:p>
            <a:r>
              <a:rPr lang="en-US" dirty="0"/>
              <a:t>No server management required.</a:t>
            </a:r>
          </a:p>
          <a:p>
            <a:r>
              <a:rPr lang="en-US" dirty="0"/>
              <a:t>Built-in fault tolerance and high availability.</a:t>
            </a:r>
          </a:p>
        </p:txBody>
      </p:sp>
      <p:sp>
        <p:nvSpPr>
          <p:cNvPr id="4" name="Content Placeholder 3">
            <a:extLst>
              <a:ext uri="{FF2B5EF4-FFF2-40B4-BE49-F238E27FC236}">
                <a16:creationId xmlns:a16="http://schemas.microsoft.com/office/drawing/2014/main" id="{6DAE8F25-4A85-C2B6-2714-33C214DF2093}"/>
              </a:ext>
            </a:extLst>
          </p:cNvPr>
          <p:cNvSpPr>
            <a:spLocks noGrp="1"/>
          </p:cNvSpPr>
          <p:nvPr>
            <p:ph sz="half" idx="2"/>
          </p:nvPr>
        </p:nvSpPr>
        <p:spPr/>
        <p:txBody>
          <a:bodyPr>
            <a:normAutofit lnSpcReduction="10000"/>
          </a:bodyPr>
          <a:lstStyle/>
          <a:p>
            <a:pPr marL="0" indent="0">
              <a:buNone/>
            </a:pPr>
            <a:r>
              <a:rPr lang="en-US" b="1" u="sng" dirty="0"/>
              <a:t>Use Cases:</a:t>
            </a:r>
          </a:p>
          <a:p>
            <a:pPr marL="285750" indent="-285750">
              <a:buFont typeface="Arial" panose="020B0604020202020204" pitchFamily="34" charset="0"/>
              <a:buChar char="•"/>
            </a:pPr>
            <a:r>
              <a:rPr lang="en-US" dirty="0"/>
              <a:t>Real-time file or data processing (e.g., image resizing on S3 uploads).</a:t>
            </a:r>
          </a:p>
          <a:p>
            <a:pPr marL="285750" indent="-285750">
              <a:buFont typeface="Arial" panose="020B0604020202020204" pitchFamily="34" charset="0"/>
              <a:buChar char="•"/>
            </a:pPr>
            <a:r>
              <a:rPr lang="en-US" dirty="0"/>
              <a:t>Microservices architectures.</a:t>
            </a:r>
          </a:p>
          <a:p>
            <a:pPr marL="285750" indent="-285750">
              <a:buFont typeface="Arial" panose="020B0604020202020204" pitchFamily="34" charset="0"/>
              <a:buChar char="•"/>
            </a:pPr>
            <a:r>
              <a:rPr lang="en-US" dirty="0"/>
              <a:t>Automated backend services triggered by events.</a:t>
            </a:r>
          </a:p>
        </p:txBody>
      </p:sp>
    </p:spTree>
    <p:extLst>
      <p:ext uri="{BB962C8B-B14F-4D97-AF65-F5344CB8AC3E}">
        <p14:creationId xmlns:p14="http://schemas.microsoft.com/office/powerpoint/2010/main" val="220590505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CCF9DB-9311-BB42-911F-81C7540EEE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025DDD-B011-C08E-55E0-8B1BFD7C5021}"/>
              </a:ext>
            </a:extLst>
          </p:cNvPr>
          <p:cNvSpPr>
            <a:spLocks noGrp="1"/>
          </p:cNvSpPr>
          <p:nvPr>
            <p:ph type="title"/>
          </p:nvPr>
        </p:nvSpPr>
        <p:spPr/>
        <p:txBody>
          <a:bodyPr/>
          <a:lstStyle/>
          <a:p>
            <a:r>
              <a:rPr lang="en-US" dirty="0"/>
              <a:t>AWS ECS (Elastic Container Service)</a:t>
            </a:r>
          </a:p>
        </p:txBody>
      </p:sp>
      <p:sp>
        <p:nvSpPr>
          <p:cNvPr id="3" name="Content Placeholder 2">
            <a:extLst>
              <a:ext uri="{FF2B5EF4-FFF2-40B4-BE49-F238E27FC236}">
                <a16:creationId xmlns:a16="http://schemas.microsoft.com/office/drawing/2014/main" id="{FE13CC1F-7B2E-8926-AB0E-783B9D16BABF}"/>
              </a:ext>
            </a:extLst>
          </p:cNvPr>
          <p:cNvSpPr>
            <a:spLocks noGrp="1"/>
          </p:cNvSpPr>
          <p:nvPr>
            <p:ph sz="half" idx="1"/>
          </p:nvPr>
        </p:nvSpPr>
        <p:spPr/>
        <p:txBody>
          <a:bodyPr>
            <a:normAutofit fontScale="92500" lnSpcReduction="10000"/>
          </a:bodyPr>
          <a:lstStyle/>
          <a:p>
            <a:pPr marL="0" indent="0">
              <a:buNone/>
            </a:pPr>
            <a:r>
              <a:rPr lang="en-US" b="1" u="sng" dirty="0"/>
              <a:t>Description:</a:t>
            </a:r>
          </a:p>
          <a:p>
            <a:r>
              <a:rPr lang="en-US" dirty="0"/>
              <a:t>Fully managed container orchestration.</a:t>
            </a:r>
          </a:p>
          <a:p>
            <a:r>
              <a:rPr lang="en-US" dirty="0"/>
              <a:t>Supports Docker container deployments.</a:t>
            </a:r>
          </a:p>
          <a:p>
            <a:r>
              <a:rPr lang="en-US" dirty="0"/>
              <a:t>Integration with AWS services like IAM, CloudWatch, and ELB.</a:t>
            </a:r>
          </a:p>
          <a:p>
            <a:r>
              <a:rPr lang="en-US" dirty="0"/>
              <a:t>Options for serverless compute via AWS </a:t>
            </a:r>
            <a:r>
              <a:rPr lang="en-US" dirty="0" err="1"/>
              <a:t>Fargate</a:t>
            </a:r>
            <a:r>
              <a:rPr lang="en-US" dirty="0"/>
              <a:t>.</a:t>
            </a:r>
          </a:p>
          <a:p>
            <a:r>
              <a:rPr lang="en-US" dirty="0"/>
              <a:t>Simplifies scaling and management of containerized applications.</a:t>
            </a:r>
          </a:p>
        </p:txBody>
      </p:sp>
      <p:sp>
        <p:nvSpPr>
          <p:cNvPr id="4" name="Content Placeholder 3">
            <a:extLst>
              <a:ext uri="{FF2B5EF4-FFF2-40B4-BE49-F238E27FC236}">
                <a16:creationId xmlns:a16="http://schemas.microsoft.com/office/drawing/2014/main" id="{AFB6AFFE-18E1-9F3D-DC2C-C65D57AC6DE4}"/>
              </a:ext>
            </a:extLst>
          </p:cNvPr>
          <p:cNvSpPr>
            <a:spLocks noGrp="1"/>
          </p:cNvSpPr>
          <p:nvPr>
            <p:ph sz="half" idx="2"/>
          </p:nvPr>
        </p:nvSpPr>
        <p:spPr/>
        <p:txBody>
          <a:bodyPr>
            <a:normAutofit fontScale="92500" lnSpcReduction="10000"/>
          </a:bodyPr>
          <a:lstStyle/>
          <a:p>
            <a:pPr marL="0" indent="0">
              <a:buNone/>
            </a:pPr>
            <a:r>
              <a:rPr lang="en-US" b="1" u="sng" dirty="0"/>
              <a:t>Use Cases:</a:t>
            </a:r>
          </a:p>
          <a:p>
            <a:pPr marL="285750" indent="-285750">
              <a:buFont typeface="Arial" panose="020B0604020202020204" pitchFamily="34" charset="0"/>
              <a:buChar char="•"/>
            </a:pPr>
            <a:r>
              <a:rPr lang="en-US" dirty="0"/>
              <a:t>Deploying microservices and containerized applications.</a:t>
            </a:r>
          </a:p>
          <a:p>
            <a:pPr marL="285750" indent="-285750">
              <a:buFont typeface="Arial" panose="020B0604020202020204" pitchFamily="34" charset="0"/>
              <a:buChar char="•"/>
            </a:pPr>
            <a:r>
              <a:rPr lang="en-US" dirty="0"/>
              <a:t>CI/CD pipelines.</a:t>
            </a:r>
          </a:p>
          <a:p>
            <a:pPr marL="285750" indent="-285750">
              <a:buFont typeface="Arial" panose="020B0604020202020204" pitchFamily="34" charset="0"/>
              <a:buChar char="•"/>
            </a:pPr>
            <a:r>
              <a:rPr lang="en-US" dirty="0"/>
              <a:t>Batch processing and machine learning model deployment.</a:t>
            </a:r>
          </a:p>
        </p:txBody>
      </p:sp>
    </p:spTree>
    <p:extLst>
      <p:ext uri="{BB962C8B-B14F-4D97-AF65-F5344CB8AC3E}">
        <p14:creationId xmlns:p14="http://schemas.microsoft.com/office/powerpoint/2010/main" val="18858200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17579B-40C7-264C-85C5-B9E9363479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DBBD3A-8777-466F-4B20-611E550E3FA4}"/>
              </a:ext>
            </a:extLst>
          </p:cNvPr>
          <p:cNvSpPr>
            <a:spLocks noGrp="1"/>
          </p:cNvSpPr>
          <p:nvPr>
            <p:ph type="title"/>
          </p:nvPr>
        </p:nvSpPr>
        <p:spPr/>
        <p:txBody>
          <a:bodyPr/>
          <a:lstStyle/>
          <a:p>
            <a:r>
              <a:rPr lang="en-US" dirty="0"/>
              <a:t>AWS EKS (Elastic Kubernetes Service)</a:t>
            </a:r>
          </a:p>
        </p:txBody>
      </p:sp>
      <p:sp>
        <p:nvSpPr>
          <p:cNvPr id="3" name="Content Placeholder 2">
            <a:extLst>
              <a:ext uri="{FF2B5EF4-FFF2-40B4-BE49-F238E27FC236}">
                <a16:creationId xmlns:a16="http://schemas.microsoft.com/office/drawing/2014/main" id="{25190D29-1AB1-95BE-CE69-70A82F023A5C}"/>
              </a:ext>
            </a:extLst>
          </p:cNvPr>
          <p:cNvSpPr>
            <a:spLocks noGrp="1"/>
          </p:cNvSpPr>
          <p:nvPr>
            <p:ph sz="half" idx="1"/>
          </p:nvPr>
        </p:nvSpPr>
        <p:spPr/>
        <p:txBody>
          <a:bodyPr>
            <a:normAutofit/>
          </a:bodyPr>
          <a:lstStyle/>
          <a:p>
            <a:pPr marL="0" indent="0">
              <a:buNone/>
            </a:pPr>
            <a:r>
              <a:rPr lang="en-US" b="1" u="sng" dirty="0"/>
              <a:t>Description:</a:t>
            </a:r>
          </a:p>
          <a:p>
            <a:r>
              <a:rPr lang="en-US" dirty="0"/>
              <a:t>Managed Kubernetes service.</a:t>
            </a:r>
          </a:p>
          <a:p>
            <a:r>
              <a:rPr lang="en-US" dirty="0"/>
              <a:t>Fully compatible with standard Kubernetes tooling.</a:t>
            </a:r>
          </a:p>
          <a:p>
            <a:r>
              <a:rPr lang="en-US" dirty="0"/>
              <a:t>Simplifies deployment, management, and scaling of containerized applications.</a:t>
            </a:r>
          </a:p>
          <a:p>
            <a:r>
              <a:rPr lang="en-US" dirty="0"/>
              <a:t>Automates updates and patching of Kubernetes clusters.</a:t>
            </a:r>
          </a:p>
        </p:txBody>
      </p:sp>
      <p:sp>
        <p:nvSpPr>
          <p:cNvPr id="4" name="Content Placeholder 3">
            <a:extLst>
              <a:ext uri="{FF2B5EF4-FFF2-40B4-BE49-F238E27FC236}">
                <a16:creationId xmlns:a16="http://schemas.microsoft.com/office/drawing/2014/main" id="{F673993C-0E50-F01A-E5E6-075DC4115F12}"/>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Running containerized applications using Kubernetes.</a:t>
            </a:r>
          </a:p>
          <a:p>
            <a:pPr marL="285750" indent="-285750">
              <a:buFont typeface="Arial" panose="020B0604020202020204" pitchFamily="34" charset="0"/>
              <a:buChar char="•"/>
            </a:pPr>
            <a:r>
              <a:rPr lang="en-US" dirty="0"/>
              <a:t>Migrating on-premises Kubernetes workloads to the cloud.</a:t>
            </a:r>
          </a:p>
          <a:p>
            <a:pPr marL="285750" indent="-285750">
              <a:buFont typeface="Arial" panose="020B0604020202020204" pitchFamily="34" charset="0"/>
              <a:buChar char="•"/>
            </a:pPr>
            <a:r>
              <a:rPr lang="en-US" dirty="0"/>
              <a:t>Managing complex microservices architectures.</a:t>
            </a:r>
          </a:p>
        </p:txBody>
      </p:sp>
    </p:spTree>
    <p:extLst>
      <p:ext uri="{BB962C8B-B14F-4D97-AF65-F5344CB8AC3E}">
        <p14:creationId xmlns:p14="http://schemas.microsoft.com/office/powerpoint/2010/main" val="259793214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CFEB5B-8095-7A2B-168A-147000F0F3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39570-E76C-C853-AA29-C4FF6DFF0BA5}"/>
              </a:ext>
            </a:extLst>
          </p:cNvPr>
          <p:cNvSpPr>
            <a:spLocks noGrp="1"/>
          </p:cNvSpPr>
          <p:nvPr>
            <p:ph type="title"/>
          </p:nvPr>
        </p:nvSpPr>
        <p:spPr/>
        <p:txBody>
          <a:bodyPr/>
          <a:lstStyle/>
          <a:p>
            <a:r>
              <a:rPr lang="en-US" dirty="0"/>
              <a:t>AWS </a:t>
            </a:r>
            <a:r>
              <a:rPr lang="en-US" dirty="0" err="1"/>
              <a:t>Fargate</a:t>
            </a:r>
            <a:endParaRPr lang="en-US" dirty="0"/>
          </a:p>
        </p:txBody>
      </p:sp>
      <p:sp>
        <p:nvSpPr>
          <p:cNvPr id="3" name="Content Placeholder 2">
            <a:extLst>
              <a:ext uri="{FF2B5EF4-FFF2-40B4-BE49-F238E27FC236}">
                <a16:creationId xmlns:a16="http://schemas.microsoft.com/office/drawing/2014/main" id="{C7AACAF8-5BB0-8154-C668-2657975BF3DB}"/>
              </a:ext>
            </a:extLst>
          </p:cNvPr>
          <p:cNvSpPr>
            <a:spLocks noGrp="1"/>
          </p:cNvSpPr>
          <p:nvPr>
            <p:ph sz="half" idx="1"/>
          </p:nvPr>
        </p:nvSpPr>
        <p:spPr/>
        <p:txBody>
          <a:bodyPr>
            <a:normAutofit/>
          </a:bodyPr>
          <a:lstStyle/>
          <a:p>
            <a:pPr marL="0" indent="0">
              <a:buNone/>
            </a:pPr>
            <a:r>
              <a:rPr lang="en-US" b="1" u="sng" dirty="0"/>
              <a:t>Description:</a:t>
            </a:r>
          </a:p>
          <a:p>
            <a:r>
              <a:rPr lang="en-US" dirty="0"/>
              <a:t>Serverless compute engine for containers.</a:t>
            </a:r>
          </a:p>
          <a:p>
            <a:r>
              <a:rPr lang="en-US" dirty="0"/>
              <a:t>Eliminates the need to manage underlying infrastructure.</a:t>
            </a:r>
          </a:p>
          <a:p>
            <a:r>
              <a:rPr lang="en-US" dirty="0"/>
              <a:t>Works with both Amazon ECS and EKS.</a:t>
            </a:r>
          </a:p>
          <a:p>
            <a:r>
              <a:rPr lang="en-US" dirty="0"/>
              <a:t>Automatically scales container instances.</a:t>
            </a:r>
          </a:p>
          <a:p>
            <a:r>
              <a:rPr lang="en-US" dirty="0"/>
              <a:t>Simplifies pricing and deployment.</a:t>
            </a:r>
          </a:p>
        </p:txBody>
      </p:sp>
      <p:sp>
        <p:nvSpPr>
          <p:cNvPr id="4" name="Content Placeholder 3">
            <a:extLst>
              <a:ext uri="{FF2B5EF4-FFF2-40B4-BE49-F238E27FC236}">
                <a16:creationId xmlns:a16="http://schemas.microsoft.com/office/drawing/2014/main" id="{68B47BF0-D8D0-7B57-D57A-42E5F6E35868}"/>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Deploying microservices without managing servers.</a:t>
            </a:r>
          </a:p>
          <a:p>
            <a:pPr marL="285750" indent="-285750">
              <a:buFont typeface="Arial" panose="020B0604020202020204" pitchFamily="34" charset="0"/>
              <a:buChar char="•"/>
            </a:pPr>
            <a:r>
              <a:rPr lang="en-US" dirty="0"/>
              <a:t>Running batch jobs and event-driven container workloads.</a:t>
            </a:r>
          </a:p>
          <a:p>
            <a:pPr marL="285750" indent="-285750">
              <a:buFont typeface="Arial" panose="020B0604020202020204" pitchFamily="34" charset="0"/>
              <a:buChar char="•"/>
            </a:pPr>
            <a:r>
              <a:rPr lang="en-US" dirty="0"/>
              <a:t>Rapid scaling of containerized applications.</a:t>
            </a:r>
          </a:p>
        </p:txBody>
      </p:sp>
    </p:spTree>
    <p:extLst>
      <p:ext uri="{BB962C8B-B14F-4D97-AF65-F5344CB8AC3E}">
        <p14:creationId xmlns:p14="http://schemas.microsoft.com/office/powerpoint/2010/main" val="20524041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ECDF22-9F74-CFEF-425A-16F3CD71CF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5EDA03-2F8B-E8A3-385B-B315CE2A99FE}"/>
              </a:ext>
            </a:extLst>
          </p:cNvPr>
          <p:cNvSpPr>
            <a:spLocks noGrp="1"/>
          </p:cNvSpPr>
          <p:nvPr>
            <p:ph type="title"/>
          </p:nvPr>
        </p:nvSpPr>
        <p:spPr/>
        <p:txBody>
          <a:bodyPr/>
          <a:lstStyle/>
          <a:p>
            <a:r>
              <a:rPr lang="en-US" dirty="0"/>
              <a:t>AWS </a:t>
            </a:r>
            <a:r>
              <a:rPr lang="en-US" dirty="0" err="1"/>
              <a:t>Lightsail</a:t>
            </a:r>
            <a:endParaRPr lang="en-US" dirty="0"/>
          </a:p>
        </p:txBody>
      </p:sp>
      <p:sp>
        <p:nvSpPr>
          <p:cNvPr id="3" name="Content Placeholder 2">
            <a:extLst>
              <a:ext uri="{FF2B5EF4-FFF2-40B4-BE49-F238E27FC236}">
                <a16:creationId xmlns:a16="http://schemas.microsoft.com/office/drawing/2014/main" id="{F61F15CC-56EC-AAAC-485A-3CB4724D67C8}"/>
              </a:ext>
            </a:extLst>
          </p:cNvPr>
          <p:cNvSpPr>
            <a:spLocks noGrp="1"/>
          </p:cNvSpPr>
          <p:nvPr>
            <p:ph sz="half" idx="1"/>
          </p:nvPr>
        </p:nvSpPr>
        <p:spPr/>
        <p:txBody>
          <a:bodyPr>
            <a:normAutofit lnSpcReduction="10000"/>
          </a:bodyPr>
          <a:lstStyle/>
          <a:p>
            <a:pPr marL="0" indent="0">
              <a:buNone/>
            </a:pPr>
            <a:r>
              <a:rPr lang="en-US" b="1" u="sng" dirty="0"/>
              <a:t>Description:</a:t>
            </a:r>
          </a:p>
          <a:p>
            <a:r>
              <a:rPr lang="en-US" dirty="0"/>
              <a:t>Simplified virtual private servers (VPS) with pre-configured stacks.</a:t>
            </a:r>
          </a:p>
          <a:p>
            <a:r>
              <a:rPr lang="en-US" dirty="0"/>
              <a:t>Easy-to-use management interface.</a:t>
            </a:r>
          </a:p>
          <a:p>
            <a:r>
              <a:rPr lang="en-US" dirty="0"/>
              <a:t>Predictable monthly pricing.</a:t>
            </a:r>
          </a:p>
          <a:p>
            <a:r>
              <a:rPr lang="en-US" dirty="0"/>
              <a:t>Integrated networking and storage options.</a:t>
            </a:r>
          </a:p>
          <a:p>
            <a:r>
              <a:rPr lang="en-US" dirty="0"/>
              <a:t>Ideal for small-scale or prototyping workloads.</a:t>
            </a:r>
          </a:p>
        </p:txBody>
      </p:sp>
      <p:sp>
        <p:nvSpPr>
          <p:cNvPr id="4" name="Content Placeholder 3">
            <a:extLst>
              <a:ext uri="{FF2B5EF4-FFF2-40B4-BE49-F238E27FC236}">
                <a16:creationId xmlns:a16="http://schemas.microsoft.com/office/drawing/2014/main" id="{42A337F6-303D-82DF-AF57-A3DE709B76A6}"/>
              </a:ext>
            </a:extLst>
          </p:cNvPr>
          <p:cNvSpPr>
            <a:spLocks noGrp="1"/>
          </p:cNvSpPr>
          <p:nvPr>
            <p:ph sz="half" idx="2"/>
          </p:nvPr>
        </p:nvSpPr>
        <p:spPr/>
        <p:txBody>
          <a:bodyPr>
            <a:normAutofit lnSpcReduction="10000"/>
          </a:bodyPr>
          <a:lstStyle/>
          <a:p>
            <a:pPr marL="0" indent="0">
              <a:buNone/>
            </a:pPr>
            <a:r>
              <a:rPr lang="en-US" b="1" u="sng" dirty="0"/>
              <a:t>Use Cases:</a:t>
            </a:r>
          </a:p>
          <a:p>
            <a:pPr marL="285750" indent="-285750">
              <a:buFont typeface="Arial" panose="020B0604020202020204" pitchFamily="34" charset="0"/>
              <a:buChar char="•"/>
            </a:pPr>
            <a:r>
              <a:rPr lang="en-US" dirty="0"/>
              <a:t>Hosting small websites or blogs.</a:t>
            </a:r>
          </a:p>
          <a:p>
            <a:pPr marL="285750" indent="-285750">
              <a:buFont typeface="Arial" panose="020B0604020202020204" pitchFamily="34" charset="0"/>
              <a:buChar char="•"/>
            </a:pPr>
            <a:r>
              <a:rPr lang="en-US" dirty="0"/>
              <a:t>Quick deployments of development environments.</a:t>
            </a:r>
          </a:p>
          <a:p>
            <a:pPr marL="285750" indent="-285750">
              <a:buFont typeface="Arial" panose="020B0604020202020204" pitchFamily="34" charset="0"/>
              <a:buChar char="•"/>
            </a:pPr>
            <a:r>
              <a:rPr lang="en-US" dirty="0"/>
              <a:t>Simplified web applications and databases.</a:t>
            </a:r>
          </a:p>
        </p:txBody>
      </p:sp>
    </p:spTree>
    <p:extLst>
      <p:ext uri="{BB962C8B-B14F-4D97-AF65-F5344CB8AC3E}">
        <p14:creationId xmlns:p14="http://schemas.microsoft.com/office/powerpoint/2010/main" val="320323873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F4A417-C971-00CC-9D1A-6E3B40B594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BEB807-8EFD-43FF-445B-6A7D1E660279}"/>
              </a:ext>
            </a:extLst>
          </p:cNvPr>
          <p:cNvSpPr>
            <a:spLocks noGrp="1"/>
          </p:cNvSpPr>
          <p:nvPr>
            <p:ph type="title"/>
          </p:nvPr>
        </p:nvSpPr>
        <p:spPr/>
        <p:txBody>
          <a:bodyPr/>
          <a:lstStyle/>
          <a:p>
            <a:r>
              <a:rPr lang="en-US" dirty="0"/>
              <a:t>AWS Outposts</a:t>
            </a:r>
          </a:p>
        </p:txBody>
      </p:sp>
      <p:sp>
        <p:nvSpPr>
          <p:cNvPr id="3" name="Content Placeholder 2">
            <a:extLst>
              <a:ext uri="{FF2B5EF4-FFF2-40B4-BE49-F238E27FC236}">
                <a16:creationId xmlns:a16="http://schemas.microsoft.com/office/drawing/2014/main" id="{DB82408A-C6F5-3E3A-6F8A-66A6A9B03E1D}"/>
              </a:ext>
            </a:extLst>
          </p:cNvPr>
          <p:cNvSpPr>
            <a:spLocks noGrp="1"/>
          </p:cNvSpPr>
          <p:nvPr>
            <p:ph sz="half" idx="1"/>
          </p:nvPr>
        </p:nvSpPr>
        <p:spPr/>
        <p:txBody>
          <a:bodyPr>
            <a:normAutofit fontScale="92500" lnSpcReduction="10000"/>
          </a:bodyPr>
          <a:lstStyle/>
          <a:p>
            <a:pPr marL="0" indent="0">
              <a:buNone/>
            </a:pPr>
            <a:r>
              <a:rPr lang="en-US" b="1" u="sng" dirty="0"/>
              <a:t>Description:</a:t>
            </a:r>
          </a:p>
          <a:p>
            <a:r>
              <a:rPr lang="en-US" dirty="0"/>
              <a:t>Brings AWS services, infrastructure, and operating models on-premises.</a:t>
            </a:r>
          </a:p>
          <a:p>
            <a:r>
              <a:rPr lang="en-US" dirty="0"/>
              <a:t>Fully managed hardware and software solutions.</a:t>
            </a:r>
          </a:p>
          <a:p>
            <a:r>
              <a:rPr lang="en-US" dirty="0"/>
              <a:t>Enables hybrid cloud architectures.</a:t>
            </a:r>
          </a:p>
          <a:p>
            <a:r>
              <a:rPr lang="en-US" dirty="0"/>
              <a:t>Low-latency access for local applications.</a:t>
            </a:r>
          </a:p>
          <a:p>
            <a:r>
              <a:rPr lang="en-US" dirty="0"/>
              <a:t>Consistent AWS APIs across on-premises and cloud.</a:t>
            </a:r>
          </a:p>
        </p:txBody>
      </p:sp>
      <p:sp>
        <p:nvSpPr>
          <p:cNvPr id="4" name="Content Placeholder 3">
            <a:extLst>
              <a:ext uri="{FF2B5EF4-FFF2-40B4-BE49-F238E27FC236}">
                <a16:creationId xmlns:a16="http://schemas.microsoft.com/office/drawing/2014/main" id="{D2D15538-3CBD-F501-A76A-E5E249ED61A3}"/>
              </a:ext>
            </a:extLst>
          </p:cNvPr>
          <p:cNvSpPr>
            <a:spLocks noGrp="1"/>
          </p:cNvSpPr>
          <p:nvPr>
            <p:ph sz="half" idx="2"/>
          </p:nvPr>
        </p:nvSpPr>
        <p:spPr/>
        <p:txBody>
          <a:bodyPr>
            <a:normAutofit fontScale="92500" lnSpcReduction="10000"/>
          </a:bodyPr>
          <a:lstStyle/>
          <a:p>
            <a:pPr marL="0" indent="0">
              <a:buNone/>
            </a:pPr>
            <a:r>
              <a:rPr lang="en-US" b="1" u="sng" dirty="0"/>
              <a:t>Use Cases:</a:t>
            </a:r>
          </a:p>
          <a:p>
            <a:pPr marL="285750" indent="-285750">
              <a:buFont typeface="Arial" panose="020B0604020202020204" pitchFamily="34" charset="0"/>
              <a:buChar char="•"/>
            </a:pPr>
            <a:r>
              <a:rPr lang="en-US" dirty="0"/>
              <a:t>Hybrid cloud applications needing local data processing.</a:t>
            </a:r>
          </a:p>
          <a:p>
            <a:pPr marL="285750" indent="-285750">
              <a:buFont typeface="Arial" panose="020B0604020202020204" pitchFamily="34" charset="0"/>
              <a:buChar char="•"/>
            </a:pPr>
            <a:r>
              <a:rPr lang="en-US" dirty="0"/>
              <a:t>Regulated industries requiring on-premises data storage.</a:t>
            </a:r>
          </a:p>
          <a:p>
            <a:pPr marL="285750" indent="-285750">
              <a:buFont typeface="Arial" panose="020B0604020202020204" pitchFamily="34" charset="0"/>
              <a:buChar char="•"/>
            </a:pPr>
            <a:r>
              <a:rPr lang="en-US" dirty="0"/>
              <a:t>Extending AWS infrastructure into on-prem environments.</a:t>
            </a:r>
          </a:p>
        </p:txBody>
      </p:sp>
    </p:spTree>
    <p:extLst>
      <p:ext uri="{BB962C8B-B14F-4D97-AF65-F5344CB8AC3E}">
        <p14:creationId xmlns:p14="http://schemas.microsoft.com/office/powerpoint/2010/main" val="83688553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E875CF-8594-CDFE-8993-2E56FCD567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2026B9-F2F4-EDAD-6AA3-207DC04903F6}"/>
              </a:ext>
            </a:extLst>
          </p:cNvPr>
          <p:cNvSpPr>
            <a:spLocks noGrp="1"/>
          </p:cNvSpPr>
          <p:nvPr>
            <p:ph type="title"/>
          </p:nvPr>
        </p:nvSpPr>
        <p:spPr/>
        <p:txBody>
          <a:bodyPr/>
          <a:lstStyle/>
          <a:p>
            <a:r>
              <a:rPr lang="en-US" dirty="0"/>
              <a:t>Analytics</a:t>
            </a:r>
          </a:p>
        </p:txBody>
      </p:sp>
      <p:sp>
        <p:nvSpPr>
          <p:cNvPr id="3" name="Text Placeholder 2">
            <a:extLst>
              <a:ext uri="{FF2B5EF4-FFF2-40B4-BE49-F238E27FC236}">
                <a16:creationId xmlns:a16="http://schemas.microsoft.com/office/drawing/2014/main" id="{56A38961-6123-F5BC-3E50-08CBBCEE926F}"/>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6016670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BE9CB2-8D94-2F52-082D-78D65A8151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AF1305-DF56-E96F-4E9D-B10CC0C94FA2}"/>
              </a:ext>
            </a:extLst>
          </p:cNvPr>
          <p:cNvSpPr>
            <a:spLocks noGrp="1"/>
          </p:cNvSpPr>
          <p:nvPr>
            <p:ph type="title"/>
          </p:nvPr>
        </p:nvSpPr>
        <p:spPr/>
        <p:txBody>
          <a:bodyPr/>
          <a:lstStyle/>
          <a:p>
            <a:r>
              <a:rPr lang="en-US" dirty="0"/>
              <a:t>Amazon Glue</a:t>
            </a:r>
          </a:p>
        </p:txBody>
      </p:sp>
      <p:sp>
        <p:nvSpPr>
          <p:cNvPr id="3" name="Content Placeholder 2">
            <a:extLst>
              <a:ext uri="{FF2B5EF4-FFF2-40B4-BE49-F238E27FC236}">
                <a16:creationId xmlns:a16="http://schemas.microsoft.com/office/drawing/2014/main" id="{782BF059-65C2-D25D-E903-65B8C9E45741}"/>
              </a:ext>
            </a:extLst>
          </p:cNvPr>
          <p:cNvSpPr>
            <a:spLocks noGrp="1"/>
          </p:cNvSpPr>
          <p:nvPr>
            <p:ph sz="half" idx="1"/>
          </p:nvPr>
        </p:nvSpPr>
        <p:spPr/>
        <p:txBody>
          <a:bodyPr>
            <a:normAutofit fontScale="92500" lnSpcReduction="10000"/>
          </a:bodyPr>
          <a:lstStyle/>
          <a:p>
            <a:pPr marL="0" indent="0">
              <a:buNone/>
            </a:pPr>
            <a:r>
              <a:rPr lang="en-US" b="1" u="sng" dirty="0"/>
              <a:t>Description:</a:t>
            </a:r>
          </a:p>
          <a:p>
            <a:r>
              <a:rPr lang="en-US" dirty="0"/>
              <a:t>Serverless ETL (Extract, Transform, Load) service.</a:t>
            </a:r>
          </a:p>
          <a:p>
            <a:r>
              <a:rPr lang="en-US" dirty="0"/>
              <a:t>Automated data discovery and schema inference.</a:t>
            </a:r>
          </a:p>
          <a:p>
            <a:r>
              <a:rPr lang="en-US" dirty="0"/>
              <a:t>Integrated Data Catalog for metadata management.</a:t>
            </a:r>
          </a:p>
          <a:p>
            <a:r>
              <a:rPr lang="en-US" dirty="0"/>
              <a:t>Supports both batch and real-time processing.</a:t>
            </a:r>
          </a:p>
        </p:txBody>
      </p:sp>
      <p:sp>
        <p:nvSpPr>
          <p:cNvPr id="4" name="Content Placeholder 3">
            <a:extLst>
              <a:ext uri="{FF2B5EF4-FFF2-40B4-BE49-F238E27FC236}">
                <a16:creationId xmlns:a16="http://schemas.microsoft.com/office/drawing/2014/main" id="{3E59C1CF-E903-FFDA-EC92-9C80ECADD094}"/>
              </a:ext>
            </a:extLst>
          </p:cNvPr>
          <p:cNvSpPr>
            <a:spLocks noGrp="1"/>
          </p:cNvSpPr>
          <p:nvPr>
            <p:ph sz="half" idx="2"/>
          </p:nvPr>
        </p:nvSpPr>
        <p:spPr/>
        <p:txBody>
          <a:bodyPr>
            <a:normAutofit fontScale="92500" lnSpcReduction="10000"/>
          </a:bodyPr>
          <a:lstStyle/>
          <a:p>
            <a:pPr marL="0" indent="0">
              <a:buNone/>
            </a:pPr>
            <a:r>
              <a:rPr lang="en-US" b="1" u="sng" dirty="0"/>
              <a:t>Use Cases:</a:t>
            </a:r>
          </a:p>
          <a:p>
            <a:pPr marL="285750" indent="-285750">
              <a:buFont typeface="Arial" panose="020B0604020202020204" pitchFamily="34" charset="0"/>
              <a:buChar char="•"/>
            </a:pPr>
            <a:r>
              <a:rPr lang="en-US" dirty="0"/>
              <a:t>Data integration and transformation for analytics.</a:t>
            </a:r>
          </a:p>
          <a:p>
            <a:pPr marL="285750" indent="-285750">
              <a:buFont typeface="Arial" panose="020B0604020202020204" pitchFamily="34" charset="0"/>
              <a:buChar char="•"/>
            </a:pPr>
            <a:r>
              <a:rPr lang="en-US" dirty="0"/>
              <a:t>Building data lakes and data catalogs.</a:t>
            </a:r>
          </a:p>
          <a:p>
            <a:pPr marL="285750" indent="-285750">
              <a:buFont typeface="Arial" panose="020B0604020202020204" pitchFamily="34" charset="0"/>
              <a:buChar char="•"/>
            </a:pPr>
            <a:r>
              <a:rPr lang="en-US" dirty="0"/>
              <a:t>Migrating and cleaning data for data warehouses.</a:t>
            </a:r>
          </a:p>
        </p:txBody>
      </p:sp>
    </p:spTree>
    <p:extLst>
      <p:ext uri="{BB962C8B-B14F-4D97-AF65-F5344CB8AC3E}">
        <p14:creationId xmlns:p14="http://schemas.microsoft.com/office/powerpoint/2010/main" val="54120165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9981AC-CC55-0132-5FAF-35232608EC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8B023E-CCEB-5A75-39C5-881866E4DE54}"/>
              </a:ext>
            </a:extLst>
          </p:cNvPr>
          <p:cNvSpPr>
            <a:spLocks noGrp="1"/>
          </p:cNvSpPr>
          <p:nvPr>
            <p:ph type="title"/>
          </p:nvPr>
        </p:nvSpPr>
        <p:spPr/>
        <p:txBody>
          <a:bodyPr/>
          <a:lstStyle/>
          <a:p>
            <a:r>
              <a:rPr lang="en-US" dirty="0"/>
              <a:t>Amazon Lake Formation</a:t>
            </a:r>
          </a:p>
        </p:txBody>
      </p:sp>
      <p:sp>
        <p:nvSpPr>
          <p:cNvPr id="3" name="Content Placeholder 2">
            <a:extLst>
              <a:ext uri="{FF2B5EF4-FFF2-40B4-BE49-F238E27FC236}">
                <a16:creationId xmlns:a16="http://schemas.microsoft.com/office/drawing/2014/main" id="{BAC1B06F-18AE-7869-9809-3374A6885BF2}"/>
              </a:ext>
            </a:extLst>
          </p:cNvPr>
          <p:cNvSpPr>
            <a:spLocks noGrp="1"/>
          </p:cNvSpPr>
          <p:nvPr>
            <p:ph sz="half" idx="1"/>
          </p:nvPr>
        </p:nvSpPr>
        <p:spPr/>
        <p:txBody>
          <a:bodyPr>
            <a:normAutofit/>
          </a:bodyPr>
          <a:lstStyle/>
          <a:p>
            <a:pPr marL="0" indent="0">
              <a:buNone/>
            </a:pPr>
            <a:r>
              <a:rPr lang="en-US" sz="1800" b="1" u="sng" dirty="0"/>
              <a:t>Description:</a:t>
            </a:r>
          </a:p>
          <a:p>
            <a:r>
              <a:rPr lang="en-US" sz="1800" dirty="0"/>
              <a:t>Simplifies the creation and management of data lakes.</a:t>
            </a:r>
          </a:p>
          <a:p>
            <a:r>
              <a:rPr lang="en-US" sz="1800" dirty="0"/>
              <a:t>Centralizes data cataloging and access control.</a:t>
            </a:r>
          </a:p>
          <a:p>
            <a:r>
              <a:rPr lang="en-US" sz="1800" dirty="0"/>
              <a:t>Automates data ingestion and transformation.</a:t>
            </a:r>
          </a:p>
          <a:p>
            <a:r>
              <a:rPr lang="en-US" sz="1800" dirty="0"/>
              <a:t>Provides fine-grained security and governance.</a:t>
            </a:r>
          </a:p>
          <a:p>
            <a:r>
              <a:rPr lang="en-US" sz="1800" dirty="0" err="1"/>
              <a:t>X`Integrates</a:t>
            </a:r>
            <a:r>
              <a:rPr lang="en-US" sz="1800" dirty="0"/>
              <a:t> with analytics and machine learning services.</a:t>
            </a:r>
          </a:p>
        </p:txBody>
      </p:sp>
      <p:sp>
        <p:nvSpPr>
          <p:cNvPr id="4" name="Content Placeholder 3">
            <a:extLst>
              <a:ext uri="{FF2B5EF4-FFF2-40B4-BE49-F238E27FC236}">
                <a16:creationId xmlns:a16="http://schemas.microsoft.com/office/drawing/2014/main" id="{FC22089D-228E-C3A6-671B-FD00321E6A58}"/>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Centralizing and managing large data repositories.</a:t>
            </a:r>
          </a:p>
          <a:p>
            <a:pPr marL="285750" indent="-285750">
              <a:buFont typeface="Arial" panose="020B0604020202020204" pitchFamily="34" charset="0"/>
              <a:buChar char="•"/>
            </a:pPr>
            <a:r>
              <a:rPr lang="en-US" dirty="0"/>
              <a:t>Simplifying data ingestion and cataloging.</a:t>
            </a:r>
          </a:p>
          <a:p>
            <a:pPr marL="285750" indent="-285750">
              <a:buFont typeface="Arial" panose="020B0604020202020204" pitchFamily="34" charset="0"/>
              <a:buChar char="•"/>
            </a:pPr>
            <a:r>
              <a:rPr lang="en-US" dirty="0"/>
              <a:t>Ensuring secure data access for analytics workloads.</a:t>
            </a:r>
          </a:p>
        </p:txBody>
      </p:sp>
    </p:spTree>
    <p:extLst>
      <p:ext uri="{BB962C8B-B14F-4D97-AF65-F5344CB8AC3E}">
        <p14:creationId xmlns:p14="http://schemas.microsoft.com/office/powerpoint/2010/main" val="329890630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CECC10-69CC-AE8B-4028-A6B8B1360B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405A24-0017-EDEA-E2F9-8FF2FD3345DD}"/>
              </a:ext>
            </a:extLst>
          </p:cNvPr>
          <p:cNvSpPr>
            <a:spLocks noGrp="1"/>
          </p:cNvSpPr>
          <p:nvPr>
            <p:ph type="title"/>
          </p:nvPr>
        </p:nvSpPr>
        <p:spPr/>
        <p:txBody>
          <a:bodyPr/>
          <a:lstStyle/>
          <a:p>
            <a:r>
              <a:rPr lang="en-US" dirty="0"/>
              <a:t>Amazon Athena</a:t>
            </a:r>
          </a:p>
        </p:txBody>
      </p:sp>
      <p:sp>
        <p:nvSpPr>
          <p:cNvPr id="3" name="Content Placeholder 2">
            <a:extLst>
              <a:ext uri="{FF2B5EF4-FFF2-40B4-BE49-F238E27FC236}">
                <a16:creationId xmlns:a16="http://schemas.microsoft.com/office/drawing/2014/main" id="{C753C557-6804-56A2-7033-F46FA1B5F10D}"/>
              </a:ext>
            </a:extLst>
          </p:cNvPr>
          <p:cNvSpPr>
            <a:spLocks noGrp="1"/>
          </p:cNvSpPr>
          <p:nvPr>
            <p:ph sz="half" idx="1"/>
          </p:nvPr>
        </p:nvSpPr>
        <p:spPr/>
        <p:txBody>
          <a:bodyPr>
            <a:normAutofit/>
          </a:bodyPr>
          <a:lstStyle/>
          <a:p>
            <a:pPr marL="0" indent="0">
              <a:buNone/>
            </a:pPr>
            <a:r>
              <a:rPr lang="en-US" sz="1800" b="1" u="sng" dirty="0"/>
              <a:t>Description:</a:t>
            </a:r>
          </a:p>
          <a:p>
            <a:r>
              <a:rPr lang="en-US" sz="1800" dirty="0"/>
              <a:t>Serverless, interactive query service.</a:t>
            </a:r>
          </a:p>
          <a:p>
            <a:r>
              <a:rPr lang="en-US" sz="1800" dirty="0"/>
              <a:t>Uses standard SQL to query data directly in Amazon S3.</a:t>
            </a:r>
          </a:p>
          <a:p>
            <a:r>
              <a:rPr lang="en-US" sz="1800" dirty="0"/>
              <a:t>No infrastructure or cluster management required.</a:t>
            </a:r>
          </a:p>
          <a:p>
            <a:r>
              <a:rPr lang="en-US" sz="1800" dirty="0"/>
              <a:t>Pay-per-query pricing model.</a:t>
            </a:r>
          </a:p>
          <a:p>
            <a:r>
              <a:rPr lang="en-US" sz="1800" dirty="0"/>
              <a:t>Supports a wide variety of data formats.</a:t>
            </a:r>
          </a:p>
        </p:txBody>
      </p:sp>
      <p:sp>
        <p:nvSpPr>
          <p:cNvPr id="4" name="Content Placeholder 3">
            <a:extLst>
              <a:ext uri="{FF2B5EF4-FFF2-40B4-BE49-F238E27FC236}">
                <a16:creationId xmlns:a16="http://schemas.microsoft.com/office/drawing/2014/main" id="{511BB813-2CBC-DCFC-26AE-542205E93D4C}"/>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Ad-hoc querying of S3 data.</a:t>
            </a:r>
          </a:p>
          <a:p>
            <a:pPr marL="285750" indent="-285750">
              <a:buFont typeface="Arial" panose="020B0604020202020204" pitchFamily="34" charset="0"/>
              <a:buChar char="•"/>
            </a:pPr>
            <a:r>
              <a:rPr lang="en-US" dirty="0"/>
              <a:t>Log analysis and data exploration.</a:t>
            </a:r>
          </a:p>
          <a:p>
            <a:pPr marL="285750" indent="-285750">
              <a:buFont typeface="Arial" panose="020B0604020202020204" pitchFamily="34" charset="0"/>
              <a:buChar char="•"/>
            </a:pPr>
            <a:r>
              <a:rPr lang="en-US" dirty="0"/>
              <a:t>Quick data insights without the need for a full data warehouse.</a:t>
            </a:r>
          </a:p>
        </p:txBody>
      </p:sp>
    </p:spTree>
    <p:extLst>
      <p:ext uri="{BB962C8B-B14F-4D97-AF65-F5344CB8AC3E}">
        <p14:creationId xmlns:p14="http://schemas.microsoft.com/office/powerpoint/2010/main" val="3734754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37796D-3520-D3CA-6A54-05A217D90E04}"/>
              </a:ext>
            </a:extLst>
          </p:cNvPr>
          <p:cNvSpPr>
            <a:spLocks noGrp="1"/>
          </p:cNvSpPr>
          <p:nvPr>
            <p:ph type="title"/>
          </p:nvPr>
        </p:nvSpPr>
        <p:spPr>
          <a:xfrm>
            <a:off x="640080" y="1371600"/>
            <a:ext cx="5737859" cy="1097280"/>
          </a:xfrm>
        </p:spPr>
        <p:txBody>
          <a:bodyPr vert="horz" lIns="91440" tIns="45720" rIns="91440" bIns="45720" rtlCol="0" anchor="t">
            <a:normAutofit/>
          </a:bodyPr>
          <a:lstStyle/>
          <a:p>
            <a:pPr>
              <a:lnSpc>
                <a:spcPct val="90000"/>
              </a:lnSpc>
            </a:pPr>
            <a:r>
              <a:rPr lang="en-US" sz="3400"/>
              <a:t>What are Graph Databases?</a:t>
            </a:r>
          </a:p>
        </p:txBody>
      </p:sp>
      <p:sp>
        <p:nvSpPr>
          <p:cNvPr id="4" name="Content Placeholder 3">
            <a:extLst>
              <a:ext uri="{FF2B5EF4-FFF2-40B4-BE49-F238E27FC236}">
                <a16:creationId xmlns:a16="http://schemas.microsoft.com/office/drawing/2014/main" id="{EEE5B8B8-AC42-4AB0-B07A-0ECFB6634BB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633236"/>
            <a:ext cx="5737860" cy="3666980"/>
          </a:xfrm>
        </p:spPr>
        <p:txBody>
          <a:bodyPr>
            <a:normAutofit/>
          </a:bodyPr>
          <a:lstStyle/>
          <a:p>
            <a:pPr marL="0" indent="0">
              <a:spcBef>
                <a:spcPts val="2500"/>
              </a:spcBef>
              <a:buNone/>
            </a:pPr>
            <a:r>
              <a:rPr lang="en-US" sz="1400" b="1"/>
              <a:t>Definition of Graph Databases</a:t>
            </a:r>
          </a:p>
          <a:p>
            <a:pPr marL="0" lvl="1" indent="0">
              <a:buNone/>
            </a:pPr>
            <a:r>
              <a:rPr lang="en-US" sz="1400"/>
              <a:t>Graph databases are specialized databases that utilize graph structures to represent data and their relationships effectively.</a:t>
            </a:r>
          </a:p>
          <a:p>
            <a:pPr marL="0" indent="0">
              <a:spcBef>
                <a:spcPts val="2500"/>
              </a:spcBef>
              <a:buNone/>
            </a:pPr>
            <a:r>
              <a:rPr lang="en-US" sz="1400" b="1"/>
              <a:t>Relationships in Data</a:t>
            </a:r>
          </a:p>
          <a:p>
            <a:pPr marL="0" lvl="1" indent="0">
              <a:buNone/>
            </a:pPr>
            <a:r>
              <a:rPr lang="en-US" sz="1400"/>
              <a:t>They excel in applications where complex relationships between data points need to be represented and traversed efficiently.</a:t>
            </a:r>
          </a:p>
          <a:p>
            <a:pPr marL="0" indent="0">
              <a:spcBef>
                <a:spcPts val="2500"/>
              </a:spcBef>
              <a:buNone/>
            </a:pPr>
            <a:r>
              <a:rPr lang="en-US" sz="1400" b="1"/>
              <a:t>Ideal Applications</a:t>
            </a:r>
          </a:p>
          <a:p>
            <a:pPr marL="0" lvl="1" indent="0">
              <a:buNone/>
            </a:pPr>
            <a:r>
              <a:rPr lang="en-US" sz="1400"/>
              <a:t>Graph databases are ideal for social networks, recommendation systems, and any application requiring deep relationship analysis.</a:t>
            </a:r>
          </a:p>
        </p:txBody>
      </p:sp>
      <p:cxnSp>
        <p:nvCxnSpPr>
          <p:cNvPr id="14" name="Straight Connector 13">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5" name="Content Placeholder 4" descr="Networking concept on white matte background.">
            <a:extLst>
              <a:ext uri="{FF2B5EF4-FFF2-40B4-BE49-F238E27FC236}">
                <a16:creationId xmlns:a16="http://schemas.microsoft.com/office/drawing/2014/main" id="{AA6389C9-5A12-41E0-9151-1BDFB2B20EB8}"/>
              </a:ext>
            </a:extLst>
          </p:cNvPr>
          <p:cNvPicPr>
            <a:picLocks noGrp="1" noChangeAspect="1"/>
          </p:cNvPicPr>
          <p:nvPr>
            <p:ph sz="half" idx="1"/>
          </p:nvPr>
        </p:nvPicPr>
        <p:blipFill>
          <a:blip r:embed="rId3"/>
          <a:stretch>
            <a:fillRect/>
          </a:stretch>
        </p:blipFill>
        <p:spPr>
          <a:xfrm>
            <a:off x="7155179" y="3018344"/>
            <a:ext cx="4375829" cy="3281871"/>
          </a:xfrm>
          <a:prstGeom prst="rect">
            <a:avLst/>
          </a:prstGeom>
        </p:spPr>
      </p:pic>
    </p:spTree>
    <p:extLst>
      <p:ext uri="{BB962C8B-B14F-4D97-AF65-F5344CB8AC3E}">
        <p14:creationId xmlns:p14="http://schemas.microsoft.com/office/powerpoint/2010/main" val="3178187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5C0E36-1ADE-E0FF-DE49-6365E594E9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1AA395-D9ED-BCBF-3B85-3089FC392FB5}"/>
              </a:ext>
            </a:extLst>
          </p:cNvPr>
          <p:cNvSpPr>
            <a:spLocks noGrp="1"/>
          </p:cNvSpPr>
          <p:nvPr>
            <p:ph type="title"/>
          </p:nvPr>
        </p:nvSpPr>
        <p:spPr/>
        <p:txBody>
          <a:bodyPr/>
          <a:lstStyle/>
          <a:p>
            <a:r>
              <a:rPr lang="en-US" dirty="0"/>
              <a:t>Amazon Redshift</a:t>
            </a:r>
          </a:p>
        </p:txBody>
      </p:sp>
      <p:sp>
        <p:nvSpPr>
          <p:cNvPr id="3" name="Content Placeholder 2">
            <a:extLst>
              <a:ext uri="{FF2B5EF4-FFF2-40B4-BE49-F238E27FC236}">
                <a16:creationId xmlns:a16="http://schemas.microsoft.com/office/drawing/2014/main" id="{95C0B04C-7418-B6F5-9BD2-860908EC1023}"/>
              </a:ext>
            </a:extLst>
          </p:cNvPr>
          <p:cNvSpPr>
            <a:spLocks noGrp="1"/>
          </p:cNvSpPr>
          <p:nvPr>
            <p:ph sz="half" idx="1"/>
          </p:nvPr>
        </p:nvSpPr>
        <p:spPr/>
        <p:txBody>
          <a:bodyPr>
            <a:normAutofit fontScale="92500" lnSpcReduction="10000"/>
          </a:bodyPr>
          <a:lstStyle/>
          <a:p>
            <a:pPr marL="0" indent="0">
              <a:buNone/>
            </a:pPr>
            <a:r>
              <a:rPr lang="en-US" b="1" u="sng" dirty="0"/>
              <a:t>Description:</a:t>
            </a:r>
          </a:p>
          <a:p>
            <a:r>
              <a:rPr lang="en-US" dirty="0"/>
              <a:t>Fully managed, petabyte-scale data warehouse.</a:t>
            </a:r>
          </a:p>
          <a:p>
            <a:r>
              <a:rPr lang="en-US" dirty="0"/>
              <a:t>Columnar storage and massively parallel processing.</a:t>
            </a:r>
          </a:p>
          <a:p>
            <a:r>
              <a:rPr lang="en-US" dirty="0"/>
              <a:t>SQL-based querying and integration with BI tools.</a:t>
            </a:r>
          </a:p>
          <a:p>
            <a:r>
              <a:rPr lang="en-US" dirty="0"/>
              <a:t>Automated backups and scaling.</a:t>
            </a:r>
          </a:p>
          <a:p>
            <a:r>
              <a:rPr lang="en-US" dirty="0"/>
              <a:t>Advanced query optimization techniques.</a:t>
            </a:r>
          </a:p>
        </p:txBody>
      </p:sp>
      <p:sp>
        <p:nvSpPr>
          <p:cNvPr id="4" name="Content Placeholder 3">
            <a:extLst>
              <a:ext uri="{FF2B5EF4-FFF2-40B4-BE49-F238E27FC236}">
                <a16:creationId xmlns:a16="http://schemas.microsoft.com/office/drawing/2014/main" id="{6CE902FB-B1D4-D71D-7FD7-85EE58507325}"/>
              </a:ext>
            </a:extLst>
          </p:cNvPr>
          <p:cNvSpPr>
            <a:spLocks noGrp="1"/>
          </p:cNvSpPr>
          <p:nvPr>
            <p:ph sz="half" idx="2"/>
          </p:nvPr>
        </p:nvSpPr>
        <p:spPr/>
        <p:txBody>
          <a:bodyPr>
            <a:normAutofit fontScale="92500" lnSpcReduction="10000"/>
          </a:bodyPr>
          <a:lstStyle/>
          <a:p>
            <a:pPr marL="0" indent="0">
              <a:buNone/>
            </a:pPr>
            <a:r>
              <a:rPr lang="en-US" b="1" u="sng" dirty="0"/>
              <a:t>Use Cases:</a:t>
            </a:r>
          </a:p>
          <a:p>
            <a:pPr marL="285750" indent="-285750">
              <a:buFont typeface="Arial" panose="020B0604020202020204" pitchFamily="34" charset="0"/>
              <a:buChar char="•"/>
            </a:pPr>
            <a:r>
              <a:rPr lang="en-US" dirty="0"/>
              <a:t>Business intelligence reporting.</a:t>
            </a:r>
          </a:p>
          <a:p>
            <a:pPr marL="285750" indent="-285750">
              <a:buFont typeface="Arial" panose="020B0604020202020204" pitchFamily="34" charset="0"/>
              <a:buChar char="•"/>
            </a:pPr>
            <a:r>
              <a:rPr lang="en-US" dirty="0"/>
              <a:t>Large-scale data analytics and data warehousing.</a:t>
            </a:r>
          </a:p>
          <a:p>
            <a:pPr marL="285750" indent="-285750">
              <a:buFont typeface="Arial" panose="020B0604020202020204" pitchFamily="34" charset="0"/>
              <a:buChar char="•"/>
            </a:pPr>
            <a:r>
              <a:rPr lang="en-US" dirty="0"/>
              <a:t>Complex query processing on structured data.</a:t>
            </a:r>
          </a:p>
        </p:txBody>
      </p:sp>
    </p:spTree>
    <p:extLst>
      <p:ext uri="{BB962C8B-B14F-4D97-AF65-F5344CB8AC3E}">
        <p14:creationId xmlns:p14="http://schemas.microsoft.com/office/powerpoint/2010/main" val="10335790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FE35ED-4E85-C39D-9207-274B8E6C27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2B9286-A42E-E27A-8781-99C7CA4405AE}"/>
              </a:ext>
            </a:extLst>
          </p:cNvPr>
          <p:cNvSpPr>
            <a:spLocks noGrp="1"/>
          </p:cNvSpPr>
          <p:nvPr>
            <p:ph type="title"/>
          </p:nvPr>
        </p:nvSpPr>
        <p:spPr/>
        <p:txBody>
          <a:bodyPr/>
          <a:lstStyle/>
          <a:p>
            <a:r>
              <a:rPr lang="en-US" dirty="0"/>
              <a:t>Amazon Kinesis</a:t>
            </a:r>
          </a:p>
        </p:txBody>
      </p:sp>
      <p:sp>
        <p:nvSpPr>
          <p:cNvPr id="3" name="Content Placeholder 2">
            <a:extLst>
              <a:ext uri="{FF2B5EF4-FFF2-40B4-BE49-F238E27FC236}">
                <a16:creationId xmlns:a16="http://schemas.microsoft.com/office/drawing/2014/main" id="{421B8E42-6E1A-A605-8AD3-BB4E2D6091A8}"/>
              </a:ext>
            </a:extLst>
          </p:cNvPr>
          <p:cNvSpPr>
            <a:spLocks noGrp="1"/>
          </p:cNvSpPr>
          <p:nvPr>
            <p:ph sz="half" idx="1"/>
          </p:nvPr>
        </p:nvSpPr>
        <p:spPr/>
        <p:txBody>
          <a:bodyPr>
            <a:normAutofit fontScale="85000" lnSpcReduction="10000"/>
          </a:bodyPr>
          <a:lstStyle/>
          <a:p>
            <a:pPr marL="0" indent="0">
              <a:buNone/>
            </a:pPr>
            <a:r>
              <a:rPr lang="en-US" b="1" u="sng" dirty="0"/>
              <a:t>Description:</a:t>
            </a:r>
          </a:p>
          <a:p>
            <a:r>
              <a:rPr lang="en-US" dirty="0"/>
              <a:t>Platform for real-time data streaming and analytics.</a:t>
            </a:r>
          </a:p>
          <a:p>
            <a:r>
              <a:rPr lang="en-US" dirty="0"/>
              <a:t>Supports data ingestion from multiple sources.</a:t>
            </a:r>
          </a:p>
          <a:p>
            <a:r>
              <a:rPr lang="en-US" dirty="0"/>
              <a:t>Provides tools for stream processing (Kinesis Data Streams, Kinesis Data Firehose, Kinesis Data Analytics).</a:t>
            </a:r>
          </a:p>
          <a:p>
            <a:r>
              <a:rPr lang="en-US" dirty="0"/>
              <a:t>Scalable and resilient architecture.</a:t>
            </a:r>
          </a:p>
          <a:p>
            <a:r>
              <a:rPr lang="en-US" dirty="0"/>
              <a:t>Integrates with other AWS analytics services.</a:t>
            </a:r>
          </a:p>
        </p:txBody>
      </p:sp>
      <p:sp>
        <p:nvSpPr>
          <p:cNvPr id="4" name="Content Placeholder 3">
            <a:extLst>
              <a:ext uri="{FF2B5EF4-FFF2-40B4-BE49-F238E27FC236}">
                <a16:creationId xmlns:a16="http://schemas.microsoft.com/office/drawing/2014/main" id="{9E4B9E32-6C88-BA01-F17B-7EFD126E755A}"/>
              </a:ext>
            </a:extLst>
          </p:cNvPr>
          <p:cNvSpPr>
            <a:spLocks noGrp="1"/>
          </p:cNvSpPr>
          <p:nvPr>
            <p:ph sz="half" idx="2"/>
          </p:nvPr>
        </p:nvSpPr>
        <p:spPr/>
        <p:txBody>
          <a:bodyPr>
            <a:normAutofit fontScale="85000" lnSpcReduction="10000"/>
          </a:bodyPr>
          <a:lstStyle/>
          <a:p>
            <a:pPr marL="0" indent="0">
              <a:buNone/>
            </a:pPr>
            <a:r>
              <a:rPr lang="en-US" b="1" u="sng" dirty="0"/>
              <a:t>Use Cases:</a:t>
            </a:r>
          </a:p>
          <a:p>
            <a:pPr marL="285750" indent="-285750">
              <a:buFont typeface="Arial" panose="020B0604020202020204" pitchFamily="34" charset="0"/>
              <a:buChar char="•"/>
            </a:pPr>
            <a:r>
              <a:rPr lang="en-US" dirty="0"/>
              <a:t>Real-time log processing.</a:t>
            </a:r>
          </a:p>
          <a:p>
            <a:pPr marL="285750" indent="-285750">
              <a:buFont typeface="Arial" panose="020B0604020202020204" pitchFamily="34" charset="0"/>
              <a:buChar char="•"/>
            </a:pPr>
            <a:r>
              <a:rPr lang="en-US" dirty="0"/>
              <a:t>IoT data ingestion and processing.</a:t>
            </a:r>
          </a:p>
          <a:p>
            <a:pPr marL="285750" indent="-285750">
              <a:buFont typeface="Arial" panose="020B0604020202020204" pitchFamily="34" charset="0"/>
              <a:buChar char="•"/>
            </a:pPr>
            <a:r>
              <a:rPr lang="en-US" dirty="0"/>
              <a:t>Real-time event monitoring and analysis.</a:t>
            </a:r>
          </a:p>
        </p:txBody>
      </p:sp>
    </p:spTree>
    <p:extLst>
      <p:ext uri="{BB962C8B-B14F-4D97-AF65-F5344CB8AC3E}">
        <p14:creationId xmlns:p14="http://schemas.microsoft.com/office/powerpoint/2010/main" val="152317769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0DD546-98BF-7CE2-E0CF-A44778999E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AAAA04-3214-E0E3-9C1F-22A1136A61FA}"/>
              </a:ext>
            </a:extLst>
          </p:cNvPr>
          <p:cNvSpPr>
            <a:spLocks noGrp="1"/>
          </p:cNvSpPr>
          <p:nvPr>
            <p:ph type="title"/>
          </p:nvPr>
        </p:nvSpPr>
        <p:spPr/>
        <p:txBody>
          <a:bodyPr>
            <a:normAutofit/>
          </a:bodyPr>
          <a:lstStyle/>
          <a:p>
            <a:r>
              <a:rPr lang="en-US" dirty="0"/>
              <a:t>Amazon Managed Streaming for Kafka (MSK)</a:t>
            </a:r>
          </a:p>
        </p:txBody>
      </p:sp>
      <p:sp>
        <p:nvSpPr>
          <p:cNvPr id="3" name="Content Placeholder 2">
            <a:extLst>
              <a:ext uri="{FF2B5EF4-FFF2-40B4-BE49-F238E27FC236}">
                <a16:creationId xmlns:a16="http://schemas.microsoft.com/office/drawing/2014/main" id="{8064F415-0DF4-101A-554B-F690CCBDAB96}"/>
              </a:ext>
            </a:extLst>
          </p:cNvPr>
          <p:cNvSpPr>
            <a:spLocks noGrp="1"/>
          </p:cNvSpPr>
          <p:nvPr>
            <p:ph sz="half" idx="1"/>
          </p:nvPr>
        </p:nvSpPr>
        <p:spPr/>
        <p:txBody>
          <a:bodyPr>
            <a:normAutofit/>
          </a:bodyPr>
          <a:lstStyle/>
          <a:p>
            <a:pPr marL="0" indent="0">
              <a:buNone/>
            </a:pPr>
            <a:r>
              <a:rPr lang="en-US" sz="1800" b="1" u="sng" dirty="0"/>
              <a:t>Description:</a:t>
            </a:r>
          </a:p>
          <a:p>
            <a:r>
              <a:rPr lang="en-US" sz="1800" dirty="0"/>
              <a:t>Fully managed Apache Kafka service.</a:t>
            </a:r>
          </a:p>
          <a:p>
            <a:r>
              <a:rPr lang="en-US" sz="1800" dirty="0"/>
              <a:t>Simplifies the setup, scaling, and management of Kafka clusters.</a:t>
            </a:r>
          </a:p>
          <a:p>
            <a:r>
              <a:rPr lang="en-US" sz="1800" dirty="0"/>
              <a:t>Provides high throughput and low latency.</a:t>
            </a:r>
          </a:p>
          <a:p>
            <a:r>
              <a:rPr lang="en-US" sz="1800" dirty="0"/>
              <a:t>Integrates with various AWS data analytics tools.</a:t>
            </a:r>
          </a:p>
          <a:p>
            <a:r>
              <a:rPr lang="en-US" sz="1800" dirty="0"/>
              <a:t>Ensures data durability and security.</a:t>
            </a:r>
          </a:p>
        </p:txBody>
      </p:sp>
      <p:sp>
        <p:nvSpPr>
          <p:cNvPr id="4" name="Content Placeholder 3">
            <a:extLst>
              <a:ext uri="{FF2B5EF4-FFF2-40B4-BE49-F238E27FC236}">
                <a16:creationId xmlns:a16="http://schemas.microsoft.com/office/drawing/2014/main" id="{CD83C2CD-A9B0-1790-1F02-33FB0E97ED2D}"/>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Real-time data streaming and event processing.</a:t>
            </a:r>
          </a:p>
          <a:p>
            <a:pPr marL="285750" indent="-285750">
              <a:buFont typeface="Arial" panose="020B0604020202020204" pitchFamily="34" charset="0"/>
              <a:buChar char="•"/>
            </a:pPr>
            <a:r>
              <a:rPr lang="en-US" dirty="0"/>
              <a:t>Building data pipelines and message brokers.</a:t>
            </a:r>
          </a:p>
          <a:p>
            <a:pPr marL="285750" indent="-285750">
              <a:buFont typeface="Arial" panose="020B0604020202020204" pitchFamily="34" charset="0"/>
              <a:buChar char="•"/>
            </a:pPr>
            <a:r>
              <a:rPr lang="en-US" dirty="0"/>
              <a:t>Log aggregation and system monitoring.</a:t>
            </a:r>
          </a:p>
        </p:txBody>
      </p:sp>
    </p:spTree>
    <p:extLst>
      <p:ext uri="{BB962C8B-B14F-4D97-AF65-F5344CB8AC3E}">
        <p14:creationId xmlns:p14="http://schemas.microsoft.com/office/powerpoint/2010/main" val="287734551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D89D04-DB63-F605-02BD-771E41DA10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443B15-EBED-2BB9-197B-8EDC13253E5B}"/>
              </a:ext>
            </a:extLst>
          </p:cNvPr>
          <p:cNvSpPr>
            <a:spLocks noGrp="1"/>
          </p:cNvSpPr>
          <p:nvPr>
            <p:ph type="title"/>
          </p:nvPr>
        </p:nvSpPr>
        <p:spPr/>
        <p:txBody>
          <a:bodyPr/>
          <a:lstStyle/>
          <a:p>
            <a:r>
              <a:rPr lang="en-US" dirty="0"/>
              <a:t>Amazon </a:t>
            </a:r>
            <a:r>
              <a:rPr lang="en-US" dirty="0" err="1"/>
              <a:t>QuickSight</a:t>
            </a:r>
            <a:endParaRPr lang="en-US" dirty="0"/>
          </a:p>
        </p:txBody>
      </p:sp>
      <p:sp>
        <p:nvSpPr>
          <p:cNvPr id="3" name="Content Placeholder 2">
            <a:extLst>
              <a:ext uri="{FF2B5EF4-FFF2-40B4-BE49-F238E27FC236}">
                <a16:creationId xmlns:a16="http://schemas.microsoft.com/office/drawing/2014/main" id="{CC709A1C-5620-4B9F-96C7-B0AB7D13049B}"/>
              </a:ext>
            </a:extLst>
          </p:cNvPr>
          <p:cNvSpPr>
            <a:spLocks noGrp="1"/>
          </p:cNvSpPr>
          <p:nvPr>
            <p:ph sz="half" idx="1"/>
          </p:nvPr>
        </p:nvSpPr>
        <p:spPr/>
        <p:txBody>
          <a:bodyPr>
            <a:normAutofit/>
          </a:bodyPr>
          <a:lstStyle/>
          <a:p>
            <a:pPr marL="0" indent="0">
              <a:buNone/>
            </a:pPr>
            <a:r>
              <a:rPr lang="en-US" sz="1800" b="1" u="sng" dirty="0"/>
              <a:t>Description:</a:t>
            </a:r>
          </a:p>
          <a:p>
            <a:r>
              <a:rPr lang="en-US" sz="1800" dirty="0"/>
              <a:t>Cloud-powered business intelligence and data visualization tool.</a:t>
            </a:r>
          </a:p>
          <a:p>
            <a:r>
              <a:rPr lang="en-US" sz="1800" dirty="0"/>
              <a:t>Interactive dashboards with real-time insights.</a:t>
            </a:r>
          </a:p>
          <a:p>
            <a:r>
              <a:rPr lang="en-US" sz="1800" dirty="0"/>
              <a:t>Machine learning-powered anomaly detection.</a:t>
            </a:r>
          </a:p>
          <a:p>
            <a:r>
              <a:rPr lang="en-US" sz="1800" dirty="0"/>
              <a:t>Scalable and pay-per-session pricing.</a:t>
            </a:r>
          </a:p>
          <a:p>
            <a:r>
              <a:rPr lang="en-US" sz="1800" dirty="0"/>
              <a:t>Easily integrates with various AWS data sources.</a:t>
            </a:r>
          </a:p>
        </p:txBody>
      </p:sp>
      <p:sp>
        <p:nvSpPr>
          <p:cNvPr id="4" name="Content Placeholder 3">
            <a:extLst>
              <a:ext uri="{FF2B5EF4-FFF2-40B4-BE49-F238E27FC236}">
                <a16:creationId xmlns:a16="http://schemas.microsoft.com/office/drawing/2014/main" id="{929A3ADC-983F-D303-E575-1102910D71CB}"/>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Ad-hoc analysis and reporting.</a:t>
            </a:r>
          </a:p>
          <a:p>
            <a:pPr marL="285750" indent="-285750">
              <a:buFont typeface="Arial" panose="020B0604020202020204" pitchFamily="34" charset="0"/>
              <a:buChar char="•"/>
            </a:pPr>
            <a:r>
              <a:rPr lang="en-US" dirty="0"/>
              <a:t>Interactive data exploration for non-technical users.</a:t>
            </a:r>
          </a:p>
          <a:p>
            <a:pPr marL="285750" indent="-285750">
              <a:buFont typeface="Arial" panose="020B0604020202020204" pitchFamily="34" charset="0"/>
              <a:buChar char="•"/>
            </a:pPr>
            <a:r>
              <a:rPr lang="en-US" dirty="0"/>
              <a:t>Real-time business insights.</a:t>
            </a:r>
          </a:p>
        </p:txBody>
      </p:sp>
    </p:spTree>
    <p:extLst>
      <p:ext uri="{BB962C8B-B14F-4D97-AF65-F5344CB8AC3E}">
        <p14:creationId xmlns:p14="http://schemas.microsoft.com/office/powerpoint/2010/main" val="383592402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38E0E1-C50C-7711-A1B9-2F46A55ABF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E68789-B2F1-4158-C1D4-74E31E361ADE}"/>
              </a:ext>
            </a:extLst>
          </p:cNvPr>
          <p:cNvSpPr>
            <a:spLocks noGrp="1"/>
          </p:cNvSpPr>
          <p:nvPr>
            <p:ph type="title"/>
          </p:nvPr>
        </p:nvSpPr>
        <p:spPr/>
        <p:txBody>
          <a:bodyPr/>
          <a:lstStyle/>
          <a:p>
            <a:r>
              <a:rPr lang="en-US" dirty="0"/>
              <a:t>Amazon Data Pipeline</a:t>
            </a:r>
          </a:p>
        </p:txBody>
      </p:sp>
      <p:sp>
        <p:nvSpPr>
          <p:cNvPr id="3" name="Content Placeholder 2">
            <a:extLst>
              <a:ext uri="{FF2B5EF4-FFF2-40B4-BE49-F238E27FC236}">
                <a16:creationId xmlns:a16="http://schemas.microsoft.com/office/drawing/2014/main" id="{55443ACD-FB57-5C56-D850-B62D0EB2064B}"/>
              </a:ext>
            </a:extLst>
          </p:cNvPr>
          <p:cNvSpPr>
            <a:spLocks noGrp="1"/>
          </p:cNvSpPr>
          <p:nvPr>
            <p:ph sz="half" idx="1"/>
          </p:nvPr>
        </p:nvSpPr>
        <p:spPr/>
        <p:txBody>
          <a:bodyPr>
            <a:normAutofit fontScale="92500" lnSpcReduction="10000"/>
          </a:bodyPr>
          <a:lstStyle/>
          <a:p>
            <a:pPr marL="0" indent="0">
              <a:buNone/>
            </a:pPr>
            <a:r>
              <a:rPr lang="en-US" sz="1800" b="1" u="sng" dirty="0"/>
              <a:t>Description:</a:t>
            </a:r>
          </a:p>
          <a:p>
            <a:r>
              <a:rPr lang="en-US" sz="1800" dirty="0"/>
              <a:t>Orchestration service for moving and transforming data.</a:t>
            </a:r>
          </a:p>
          <a:p>
            <a:r>
              <a:rPr lang="en-US" sz="1800" dirty="0"/>
              <a:t>Supports scheduled and event-based data workflows.</a:t>
            </a:r>
          </a:p>
          <a:p>
            <a:r>
              <a:rPr lang="en-US" sz="1800" dirty="0"/>
              <a:t>Integrates with on-premises and cloud data sources.</a:t>
            </a:r>
          </a:p>
          <a:p>
            <a:r>
              <a:rPr lang="en-US" sz="1800" dirty="0"/>
              <a:t>Pre-built templates for common data processing tasks.</a:t>
            </a:r>
          </a:p>
          <a:p>
            <a:r>
              <a:rPr lang="en-US" sz="1800" dirty="0"/>
              <a:t>Visual monitoring and management of pipelines.</a:t>
            </a:r>
          </a:p>
        </p:txBody>
      </p:sp>
      <p:sp>
        <p:nvSpPr>
          <p:cNvPr id="4" name="Content Placeholder 3">
            <a:extLst>
              <a:ext uri="{FF2B5EF4-FFF2-40B4-BE49-F238E27FC236}">
                <a16:creationId xmlns:a16="http://schemas.microsoft.com/office/drawing/2014/main" id="{9A2B5EB4-F18D-91E5-6023-D8F7D65B4684}"/>
              </a:ext>
            </a:extLst>
          </p:cNvPr>
          <p:cNvSpPr>
            <a:spLocks noGrp="1"/>
          </p:cNvSpPr>
          <p:nvPr>
            <p:ph sz="half" idx="2"/>
          </p:nvPr>
        </p:nvSpPr>
        <p:spPr/>
        <p:txBody>
          <a:bodyPr>
            <a:normAutofit fontScale="92500" lnSpcReduction="10000"/>
          </a:bodyPr>
          <a:lstStyle/>
          <a:p>
            <a:pPr marL="0" indent="0">
              <a:buNone/>
            </a:pPr>
            <a:r>
              <a:rPr lang="en-US" b="1" u="sng" dirty="0"/>
              <a:t>Use Cases:</a:t>
            </a:r>
          </a:p>
          <a:p>
            <a:pPr marL="285750" indent="-285750">
              <a:buFont typeface="Arial" panose="020B0604020202020204" pitchFamily="34" charset="0"/>
              <a:buChar char="•"/>
            </a:pPr>
            <a:r>
              <a:rPr lang="en-US" dirty="0"/>
              <a:t>Automating data movement between AWS services.</a:t>
            </a:r>
          </a:p>
          <a:p>
            <a:pPr marL="285750" indent="-285750">
              <a:buFont typeface="Arial" panose="020B0604020202020204" pitchFamily="34" charset="0"/>
              <a:buChar char="•"/>
            </a:pPr>
            <a:r>
              <a:rPr lang="en-US" dirty="0"/>
              <a:t>Periodic data processing and ETL jobs.</a:t>
            </a:r>
          </a:p>
          <a:p>
            <a:pPr marL="285750" indent="-285750">
              <a:buFont typeface="Arial" panose="020B0604020202020204" pitchFamily="34" charset="0"/>
              <a:buChar char="•"/>
            </a:pPr>
            <a:r>
              <a:rPr lang="en-US" dirty="0"/>
              <a:t>Data integration across diverse data stores.</a:t>
            </a:r>
          </a:p>
        </p:txBody>
      </p:sp>
    </p:spTree>
    <p:extLst>
      <p:ext uri="{BB962C8B-B14F-4D97-AF65-F5344CB8AC3E}">
        <p14:creationId xmlns:p14="http://schemas.microsoft.com/office/powerpoint/2010/main" val="316236437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54A893-ABE9-0010-E208-33DF5F7CAE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E16D60-EC47-6135-0DD9-FD0701C02E8A}"/>
              </a:ext>
            </a:extLst>
          </p:cNvPr>
          <p:cNvSpPr>
            <a:spLocks noGrp="1"/>
          </p:cNvSpPr>
          <p:nvPr>
            <p:ph type="title"/>
          </p:nvPr>
        </p:nvSpPr>
        <p:spPr/>
        <p:txBody>
          <a:bodyPr/>
          <a:lstStyle/>
          <a:p>
            <a:r>
              <a:rPr lang="en-US" dirty="0"/>
              <a:t>Storage</a:t>
            </a:r>
          </a:p>
        </p:txBody>
      </p:sp>
      <p:sp>
        <p:nvSpPr>
          <p:cNvPr id="3" name="Text Placeholder 2">
            <a:extLst>
              <a:ext uri="{FF2B5EF4-FFF2-40B4-BE49-F238E27FC236}">
                <a16:creationId xmlns:a16="http://schemas.microsoft.com/office/drawing/2014/main" id="{4916F3CD-0057-AAED-FE20-1713525D24D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59086866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93829D-AD42-D329-54EE-8BA157EB3C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164A85-91B1-A61D-C407-B18022E157E4}"/>
              </a:ext>
            </a:extLst>
          </p:cNvPr>
          <p:cNvSpPr>
            <a:spLocks noGrp="1"/>
          </p:cNvSpPr>
          <p:nvPr>
            <p:ph type="title"/>
          </p:nvPr>
        </p:nvSpPr>
        <p:spPr/>
        <p:txBody>
          <a:bodyPr/>
          <a:lstStyle/>
          <a:p>
            <a:r>
              <a:rPr lang="en-US" dirty="0"/>
              <a:t>AWS S3 (Simple Storage Service)</a:t>
            </a:r>
          </a:p>
        </p:txBody>
      </p:sp>
      <p:sp>
        <p:nvSpPr>
          <p:cNvPr id="3" name="Content Placeholder 2">
            <a:extLst>
              <a:ext uri="{FF2B5EF4-FFF2-40B4-BE49-F238E27FC236}">
                <a16:creationId xmlns:a16="http://schemas.microsoft.com/office/drawing/2014/main" id="{61BDCAAA-7C86-B464-E229-68D01BC6C587}"/>
              </a:ext>
            </a:extLst>
          </p:cNvPr>
          <p:cNvSpPr>
            <a:spLocks noGrp="1"/>
          </p:cNvSpPr>
          <p:nvPr>
            <p:ph sz="half" idx="1"/>
          </p:nvPr>
        </p:nvSpPr>
        <p:spPr/>
        <p:txBody>
          <a:bodyPr>
            <a:normAutofit/>
          </a:bodyPr>
          <a:lstStyle/>
          <a:p>
            <a:pPr marL="0" indent="0">
              <a:buNone/>
            </a:pPr>
            <a:r>
              <a:rPr lang="en-US" sz="1800" b="1" u="sng" dirty="0"/>
              <a:t>Description:</a:t>
            </a:r>
          </a:p>
          <a:p>
            <a:r>
              <a:rPr lang="en-US" sz="1800" dirty="0"/>
              <a:t>Scalable object storage with high durability and availability.</a:t>
            </a:r>
          </a:p>
          <a:p>
            <a:r>
              <a:rPr lang="en-US" sz="1800" dirty="0"/>
              <a:t>Multiple storage classes for cost optimization.</a:t>
            </a:r>
          </a:p>
          <a:p>
            <a:r>
              <a:rPr lang="en-US" sz="1800" dirty="0"/>
              <a:t>Supports lifecycle policies and versioning.</a:t>
            </a:r>
          </a:p>
          <a:p>
            <a:r>
              <a:rPr lang="en-US" sz="1800" dirty="0"/>
              <a:t>Integrated with a wide range of AWS services.</a:t>
            </a:r>
          </a:p>
          <a:p>
            <a:r>
              <a:rPr lang="en-US" sz="1800" dirty="0"/>
              <a:t>Highly secure with configurable access controls.</a:t>
            </a:r>
          </a:p>
        </p:txBody>
      </p:sp>
      <p:sp>
        <p:nvSpPr>
          <p:cNvPr id="4" name="Content Placeholder 3">
            <a:extLst>
              <a:ext uri="{FF2B5EF4-FFF2-40B4-BE49-F238E27FC236}">
                <a16:creationId xmlns:a16="http://schemas.microsoft.com/office/drawing/2014/main" id="{B48EBF79-690F-9B2B-EA96-55A2F81F913F}"/>
              </a:ext>
            </a:extLst>
          </p:cNvPr>
          <p:cNvSpPr>
            <a:spLocks noGrp="1"/>
          </p:cNvSpPr>
          <p:nvPr>
            <p:ph sz="half" idx="2"/>
          </p:nvPr>
        </p:nvSpPr>
        <p:spPr/>
        <p:txBody>
          <a:bodyPr>
            <a:normAutofit/>
          </a:bodyPr>
          <a:lstStyle/>
          <a:p>
            <a:pPr marL="0" indent="0">
              <a:buNone/>
            </a:pPr>
            <a:r>
              <a:rPr lang="en-US" sz="1800" b="1" u="sng" dirty="0"/>
              <a:t>Use Cases:</a:t>
            </a:r>
          </a:p>
          <a:p>
            <a:pPr marL="285750" indent="-285750">
              <a:buFont typeface="Arial" panose="020B0604020202020204" pitchFamily="34" charset="0"/>
              <a:buChar char="•"/>
            </a:pPr>
            <a:r>
              <a:rPr lang="en-US" sz="1800" dirty="0"/>
              <a:t>Data lakes, backup and restore.</a:t>
            </a:r>
          </a:p>
          <a:p>
            <a:pPr marL="285750" indent="-285750">
              <a:buFont typeface="Arial" panose="020B0604020202020204" pitchFamily="34" charset="0"/>
              <a:buChar char="•"/>
            </a:pPr>
            <a:r>
              <a:rPr lang="en-US" sz="1800" dirty="0"/>
              <a:t>Static website hosting and file storage.</a:t>
            </a:r>
          </a:p>
          <a:p>
            <a:pPr marL="285750" indent="-285750">
              <a:buFont typeface="Arial" panose="020B0604020202020204" pitchFamily="34" charset="0"/>
              <a:buChar char="•"/>
            </a:pPr>
            <a:r>
              <a:rPr lang="en-US" sz="1800" dirty="0"/>
              <a:t>Large-scale data archival.</a:t>
            </a:r>
          </a:p>
        </p:txBody>
      </p:sp>
    </p:spTree>
    <p:extLst>
      <p:ext uri="{BB962C8B-B14F-4D97-AF65-F5344CB8AC3E}">
        <p14:creationId xmlns:p14="http://schemas.microsoft.com/office/powerpoint/2010/main" val="881428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410821-F0C9-E64A-3F3C-A2A187F36F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1329AA-1EF9-F720-1C80-5428EB73FFB5}"/>
              </a:ext>
            </a:extLst>
          </p:cNvPr>
          <p:cNvSpPr>
            <a:spLocks noGrp="1"/>
          </p:cNvSpPr>
          <p:nvPr>
            <p:ph type="title"/>
          </p:nvPr>
        </p:nvSpPr>
        <p:spPr/>
        <p:txBody>
          <a:bodyPr/>
          <a:lstStyle/>
          <a:p>
            <a:r>
              <a:rPr lang="en-US" dirty="0"/>
              <a:t>AWS </a:t>
            </a:r>
            <a:r>
              <a:rPr lang="nl-NL" dirty="0"/>
              <a:t>S3 Glacier &amp; Glacier Deep Archive</a:t>
            </a:r>
            <a:endParaRPr lang="en-US" dirty="0"/>
          </a:p>
        </p:txBody>
      </p:sp>
      <p:sp>
        <p:nvSpPr>
          <p:cNvPr id="3" name="Content Placeholder 2">
            <a:extLst>
              <a:ext uri="{FF2B5EF4-FFF2-40B4-BE49-F238E27FC236}">
                <a16:creationId xmlns:a16="http://schemas.microsoft.com/office/drawing/2014/main" id="{224B2FDF-5C9C-D77F-4F2E-D1F9F0C7C5A2}"/>
              </a:ext>
            </a:extLst>
          </p:cNvPr>
          <p:cNvSpPr>
            <a:spLocks noGrp="1"/>
          </p:cNvSpPr>
          <p:nvPr>
            <p:ph sz="half" idx="1"/>
          </p:nvPr>
        </p:nvSpPr>
        <p:spPr/>
        <p:txBody>
          <a:bodyPr>
            <a:normAutofit/>
          </a:bodyPr>
          <a:lstStyle/>
          <a:p>
            <a:pPr marL="0" indent="0">
              <a:buNone/>
            </a:pPr>
            <a:r>
              <a:rPr lang="en-US" sz="1800" b="1" u="sng" dirty="0"/>
              <a:t>Description:</a:t>
            </a:r>
          </a:p>
          <a:p>
            <a:r>
              <a:rPr lang="en-US" sz="1800" dirty="0"/>
              <a:t>Low-cost archival storage designed for long-term data retention.</a:t>
            </a:r>
          </a:p>
          <a:p>
            <a:r>
              <a:rPr lang="en-US" sz="1800" dirty="0"/>
              <a:t>Multiple retrieval options (expedited, standard, bulk).</a:t>
            </a:r>
          </a:p>
          <a:p>
            <a:r>
              <a:rPr lang="en-US" sz="1800" dirty="0"/>
              <a:t>Highly durable and secure.</a:t>
            </a:r>
          </a:p>
          <a:p>
            <a:r>
              <a:rPr lang="en-US" sz="1800" dirty="0"/>
              <a:t>Cost-effective for infrequently accessed data.</a:t>
            </a:r>
          </a:p>
          <a:p>
            <a:r>
              <a:rPr lang="en-US" sz="1800" dirty="0"/>
              <a:t>Integrated with S3 lifecycle policies.</a:t>
            </a:r>
          </a:p>
        </p:txBody>
      </p:sp>
      <p:sp>
        <p:nvSpPr>
          <p:cNvPr id="4" name="Content Placeholder 3">
            <a:extLst>
              <a:ext uri="{FF2B5EF4-FFF2-40B4-BE49-F238E27FC236}">
                <a16:creationId xmlns:a16="http://schemas.microsoft.com/office/drawing/2014/main" id="{92E6C33A-56D7-4F92-4A9F-8EC0CD8BD7B4}"/>
              </a:ext>
            </a:extLst>
          </p:cNvPr>
          <p:cNvSpPr>
            <a:spLocks noGrp="1"/>
          </p:cNvSpPr>
          <p:nvPr>
            <p:ph sz="half" idx="2"/>
          </p:nvPr>
        </p:nvSpPr>
        <p:spPr/>
        <p:txBody>
          <a:bodyPr>
            <a:normAutofit/>
          </a:bodyPr>
          <a:lstStyle/>
          <a:p>
            <a:pPr marL="0" indent="0">
              <a:buNone/>
            </a:pPr>
            <a:r>
              <a:rPr lang="en-US" sz="1800" b="1" u="sng" dirty="0"/>
              <a:t>Use Cases:</a:t>
            </a:r>
          </a:p>
          <a:p>
            <a:pPr marL="285750" indent="-285750">
              <a:buFont typeface="Arial" panose="020B0604020202020204" pitchFamily="34" charset="0"/>
              <a:buChar char="•"/>
            </a:pPr>
            <a:r>
              <a:rPr lang="en-US" sz="1800" dirty="0"/>
              <a:t>Long-term backup and archival.</a:t>
            </a:r>
          </a:p>
          <a:p>
            <a:pPr marL="285750" indent="-285750">
              <a:buFont typeface="Arial" panose="020B0604020202020204" pitchFamily="34" charset="0"/>
              <a:buChar char="•"/>
            </a:pPr>
            <a:r>
              <a:rPr lang="en-US" sz="1800" dirty="0"/>
              <a:t>Compliance and regulatory data storage.</a:t>
            </a:r>
          </a:p>
          <a:p>
            <a:pPr marL="285750" indent="-285750">
              <a:buFont typeface="Arial" panose="020B0604020202020204" pitchFamily="34" charset="0"/>
              <a:buChar char="•"/>
            </a:pPr>
            <a:r>
              <a:rPr lang="en-US" sz="1800" dirty="0"/>
              <a:t>Historical data retention.</a:t>
            </a:r>
          </a:p>
        </p:txBody>
      </p:sp>
    </p:spTree>
    <p:extLst>
      <p:ext uri="{BB962C8B-B14F-4D97-AF65-F5344CB8AC3E}">
        <p14:creationId xmlns:p14="http://schemas.microsoft.com/office/powerpoint/2010/main" val="286058466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C8AECC-E6B2-1A79-F2D8-BF71FFB886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1169F8-F230-C375-3A34-DB23B0EC8C7A}"/>
              </a:ext>
            </a:extLst>
          </p:cNvPr>
          <p:cNvSpPr>
            <a:spLocks noGrp="1"/>
          </p:cNvSpPr>
          <p:nvPr>
            <p:ph type="title"/>
          </p:nvPr>
        </p:nvSpPr>
        <p:spPr/>
        <p:txBody>
          <a:bodyPr/>
          <a:lstStyle/>
          <a:p>
            <a:r>
              <a:rPr lang="en-US" dirty="0"/>
              <a:t>AWS EFS (Elastic File System)</a:t>
            </a:r>
          </a:p>
        </p:txBody>
      </p:sp>
      <p:sp>
        <p:nvSpPr>
          <p:cNvPr id="3" name="Content Placeholder 2">
            <a:extLst>
              <a:ext uri="{FF2B5EF4-FFF2-40B4-BE49-F238E27FC236}">
                <a16:creationId xmlns:a16="http://schemas.microsoft.com/office/drawing/2014/main" id="{870C3D88-B321-E416-FE32-7BAA7692DC61}"/>
              </a:ext>
            </a:extLst>
          </p:cNvPr>
          <p:cNvSpPr>
            <a:spLocks noGrp="1"/>
          </p:cNvSpPr>
          <p:nvPr>
            <p:ph sz="half" idx="1"/>
          </p:nvPr>
        </p:nvSpPr>
        <p:spPr/>
        <p:txBody>
          <a:bodyPr>
            <a:normAutofit lnSpcReduction="10000"/>
          </a:bodyPr>
          <a:lstStyle/>
          <a:p>
            <a:pPr marL="0" indent="0">
              <a:buNone/>
            </a:pPr>
            <a:r>
              <a:rPr lang="en-US" sz="1800" b="1" u="sng" dirty="0"/>
              <a:t>Description:</a:t>
            </a:r>
          </a:p>
          <a:p>
            <a:r>
              <a:rPr lang="en-US" sz="1800" dirty="0"/>
              <a:t>Scalable file storage for use with EC2 instances.</a:t>
            </a:r>
          </a:p>
          <a:p>
            <a:r>
              <a:rPr lang="en-US" sz="1800" dirty="0"/>
              <a:t>Provides shared file access with low latency.</a:t>
            </a:r>
          </a:p>
          <a:p>
            <a:r>
              <a:rPr lang="en-US" sz="1800" dirty="0"/>
              <a:t>Automatically scales as files are added or removed.</a:t>
            </a:r>
          </a:p>
          <a:p>
            <a:r>
              <a:rPr lang="en-US" sz="1800" dirty="0"/>
              <a:t>Supports concurrent access from multiple instances.</a:t>
            </a:r>
          </a:p>
          <a:p>
            <a:r>
              <a:rPr lang="en-US" sz="1800" dirty="0"/>
              <a:t>Fully managed with high availability.</a:t>
            </a:r>
          </a:p>
        </p:txBody>
      </p:sp>
      <p:sp>
        <p:nvSpPr>
          <p:cNvPr id="4" name="Content Placeholder 3">
            <a:extLst>
              <a:ext uri="{FF2B5EF4-FFF2-40B4-BE49-F238E27FC236}">
                <a16:creationId xmlns:a16="http://schemas.microsoft.com/office/drawing/2014/main" id="{93C66E22-C100-54D2-242A-7E26B5FF3F11}"/>
              </a:ext>
            </a:extLst>
          </p:cNvPr>
          <p:cNvSpPr>
            <a:spLocks noGrp="1"/>
          </p:cNvSpPr>
          <p:nvPr>
            <p:ph sz="half" idx="2"/>
          </p:nvPr>
        </p:nvSpPr>
        <p:spPr/>
        <p:txBody>
          <a:bodyPr>
            <a:normAutofit lnSpcReduction="10000"/>
          </a:bodyPr>
          <a:lstStyle/>
          <a:p>
            <a:pPr marL="0" indent="0">
              <a:buNone/>
            </a:pPr>
            <a:r>
              <a:rPr lang="en-US" sz="1800" b="1" u="sng" dirty="0"/>
              <a:t>Use Cases:</a:t>
            </a:r>
          </a:p>
          <a:p>
            <a:pPr marL="285750" indent="-285750">
              <a:buFont typeface="Arial" panose="020B0604020202020204" pitchFamily="34" charset="0"/>
              <a:buChar char="•"/>
            </a:pPr>
            <a:r>
              <a:rPr lang="en-US" sz="1800" dirty="0"/>
              <a:t>Content management systems.</a:t>
            </a:r>
          </a:p>
          <a:p>
            <a:pPr marL="285750" indent="-285750">
              <a:buFont typeface="Arial" panose="020B0604020202020204" pitchFamily="34" charset="0"/>
              <a:buChar char="•"/>
            </a:pPr>
            <a:r>
              <a:rPr lang="en-US" sz="1800" dirty="0"/>
              <a:t>Shared storage for enterprise applications.</a:t>
            </a:r>
          </a:p>
          <a:p>
            <a:pPr marL="285750" indent="-285750">
              <a:buFont typeface="Arial" panose="020B0604020202020204" pitchFamily="34" charset="0"/>
              <a:buChar char="•"/>
            </a:pPr>
            <a:r>
              <a:rPr lang="en-US" sz="1800" dirty="0"/>
              <a:t>Development and testing environments.</a:t>
            </a:r>
          </a:p>
        </p:txBody>
      </p:sp>
    </p:spTree>
    <p:extLst>
      <p:ext uri="{BB962C8B-B14F-4D97-AF65-F5344CB8AC3E}">
        <p14:creationId xmlns:p14="http://schemas.microsoft.com/office/powerpoint/2010/main" val="415010933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B5B34B-EBF6-5F84-6FCF-B27C1E8531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4B06DE-0247-5B6D-2115-D4416A22251B}"/>
              </a:ext>
            </a:extLst>
          </p:cNvPr>
          <p:cNvSpPr>
            <a:spLocks noGrp="1"/>
          </p:cNvSpPr>
          <p:nvPr>
            <p:ph type="title"/>
          </p:nvPr>
        </p:nvSpPr>
        <p:spPr/>
        <p:txBody>
          <a:bodyPr/>
          <a:lstStyle/>
          <a:p>
            <a:r>
              <a:rPr lang="en-US" dirty="0"/>
              <a:t>AWS </a:t>
            </a:r>
            <a:r>
              <a:rPr lang="nl-NL" dirty="0"/>
              <a:t>EBS (Elastic Block Store)</a:t>
            </a:r>
            <a:endParaRPr lang="en-US" dirty="0"/>
          </a:p>
        </p:txBody>
      </p:sp>
      <p:sp>
        <p:nvSpPr>
          <p:cNvPr id="3" name="Content Placeholder 2">
            <a:extLst>
              <a:ext uri="{FF2B5EF4-FFF2-40B4-BE49-F238E27FC236}">
                <a16:creationId xmlns:a16="http://schemas.microsoft.com/office/drawing/2014/main" id="{93862FC6-1317-DD2A-61BA-994BD7359F5A}"/>
              </a:ext>
            </a:extLst>
          </p:cNvPr>
          <p:cNvSpPr>
            <a:spLocks noGrp="1"/>
          </p:cNvSpPr>
          <p:nvPr>
            <p:ph sz="half" idx="1"/>
          </p:nvPr>
        </p:nvSpPr>
        <p:spPr/>
        <p:txBody>
          <a:bodyPr>
            <a:normAutofit lnSpcReduction="10000"/>
          </a:bodyPr>
          <a:lstStyle/>
          <a:p>
            <a:pPr marL="0" indent="0">
              <a:buNone/>
            </a:pPr>
            <a:r>
              <a:rPr lang="en-US" sz="1800" b="1" u="sng" dirty="0"/>
              <a:t>Description:</a:t>
            </a:r>
          </a:p>
          <a:p>
            <a:r>
              <a:rPr lang="en-US" sz="1800" dirty="0"/>
              <a:t>Persistent block-level storage for EC2 instances.</a:t>
            </a:r>
          </a:p>
          <a:p>
            <a:r>
              <a:rPr lang="en-US" sz="1800" dirty="0"/>
              <a:t>Variety of volume types (SSD and HDD) for performance tuning.</a:t>
            </a:r>
          </a:p>
          <a:p>
            <a:r>
              <a:rPr lang="en-US" sz="1800" dirty="0"/>
              <a:t>Provides snapshot and backup capabilities.</a:t>
            </a:r>
          </a:p>
          <a:p>
            <a:r>
              <a:rPr lang="en-US" sz="1800" dirty="0"/>
              <a:t>Highly available and scalable.</a:t>
            </a:r>
          </a:p>
          <a:p>
            <a:r>
              <a:rPr lang="en-US" sz="1800" dirty="0"/>
              <a:t>Integrated with AWS management and monitoring tools.</a:t>
            </a:r>
          </a:p>
        </p:txBody>
      </p:sp>
      <p:sp>
        <p:nvSpPr>
          <p:cNvPr id="4" name="Content Placeholder 3">
            <a:extLst>
              <a:ext uri="{FF2B5EF4-FFF2-40B4-BE49-F238E27FC236}">
                <a16:creationId xmlns:a16="http://schemas.microsoft.com/office/drawing/2014/main" id="{F7CA4CCE-80DF-58E4-A63A-501F39CF3107}"/>
              </a:ext>
            </a:extLst>
          </p:cNvPr>
          <p:cNvSpPr>
            <a:spLocks noGrp="1"/>
          </p:cNvSpPr>
          <p:nvPr>
            <p:ph sz="half" idx="2"/>
          </p:nvPr>
        </p:nvSpPr>
        <p:spPr/>
        <p:txBody>
          <a:bodyPr>
            <a:normAutofit lnSpcReduction="10000"/>
          </a:bodyPr>
          <a:lstStyle/>
          <a:p>
            <a:pPr marL="0" indent="0">
              <a:buNone/>
            </a:pPr>
            <a:r>
              <a:rPr lang="en-US" sz="1800" b="1" u="sng" dirty="0"/>
              <a:t>Use Cases:</a:t>
            </a:r>
          </a:p>
          <a:p>
            <a:pPr marL="285750" indent="-285750">
              <a:buFont typeface="Arial" panose="020B0604020202020204" pitchFamily="34" charset="0"/>
              <a:buChar char="•"/>
            </a:pPr>
            <a:r>
              <a:rPr lang="en-US" sz="1800" dirty="0"/>
              <a:t>Boot volumes and application storage.</a:t>
            </a:r>
          </a:p>
          <a:p>
            <a:pPr marL="285750" indent="-285750">
              <a:buFont typeface="Arial" panose="020B0604020202020204" pitchFamily="34" charset="0"/>
              <a:buChar char="•"/>
            </a:pPr>
            <a:r>
              <a:rPr lang="en-US" sz="1800" dirty="0"/>
              <a:t>High-performance transactional databases.</a:t>
            </a:r>
          </a:p>
          <a:p>
            <a:pPr marL="285750" indent="-285750">
              <a:buFont typeface="Arial" panose="020B0604020202020204" pitchFamily="34" charset="0"/>
              <a:buChar char="•"/>
            </a:pPr>
            <a:r>
              <a:rPr lang="en-US" sz="1800" dirty="0"/>
              <a:t>Data-intensive workloads requiring low latency.</a:t>
            </a:r>
          </a:p>
        </p:txBody>
      </p:sp>
    </p:spTree>
    <p:extLst>
      <p:ext uri="{BB962C8B-B14F-4D97-AF65-F5344CB8AC3E}">
        <p14:creationId xmlns:p14="http://schemas.microsoft.com/office/powerpoint/2010/main" val="2754750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5" name="Content Placeholder 4" descr="Red Communication bubbles with copy space are connected each other with black arrows. This image shows the social media, and online communication between people.">
            <a:extLst>
              <a:ext uri="{FF2B5EF4-FFF2-40B4-BE49-F238E27FC236}">
                <a16:creationId xmlns:a16="http://schemas.microsoft.com/office/drawing/2014/main" id="{7ED256A6-A7C4-4A33-B08E-51A0C07D5324}"/>
              </a:ext>
            </a:extLst>
          </p:cNvPr>
          <p:cNvPicPr>
            <a:picLocks noGrp="1" noChangeAspect="1"/>
          </p:cNvPicPr>
          <p:nvPr>
            <p:ph sz="half" idx="1"/>
          </p:nvPr>
        </p:nvPicPr>
        <p:blipFill>
          <a:blip r:embed="rId3"/>
          <a:srcRect r="10499" b="1"/>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A3C8881-FACA-B8C6-C4B3-B68EDC2865DB}"/>
              </a:ext>
            </a:extLst>
          </p:cNvPr>
          <p:cNvSpPr>
            <a:spLocks noGrp="1"/>
          </p:cNvSpPr>
          <p:nvPr>
            <p:ph type="title"/>
          </p:nvPr>
        </p:nvSpPr>
        <p:spPr>
          <a:xfrm>
            <a:off x="640080" y="914401"/>
            <a:ext cx="4306824" cy="1477817"/>
          </a:xfrm>
        </p:spPr>
        <p:txBody>
          <a:bodyPr vert="horz" lIns="91440" tIns="45720" rIns="91440" bIns="45720" rtlCol="0" anchor="t">
            <a:normAutofit/>
          </a:bodyPr>
          <a:lstStyle/>
          <a:p>
            <a:r>
              <a:rPr lang="en-US"/>
              <a:t>Benefits of Graph Databases</a:t>
            </a:r>
          </a:p>
        </p:txBody>
      </p:sp>
      <p:sp>
        <p:nvSpPr>
          <p:cNvPr id="4" name="Content Placeholder 3">
            <a:extLst>
              <a:ext uri="{FF2B5EF4-FFF2-40B4-BE49-F238E27FC236}">
                <a16:creationId xmlns:a16="http://schemas.microsoft.com/office/drawing/2014/main" id="{F62FACE0-C285-358E-E578-142E72DC609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US" sz="1400" b="1" dirty="0"/>
              <a:t>Efficient Relationship Handling</a:t>
            </a:r>
          </a:p>
          <a:p>
            <a:pPr marL="0" lvl="1" indent="0">
              <a:buNone/>
            </a:pPr>
            <a:r>
              <a:rPr lang="en-US" sz="1400" dirty="0"/>
              <a:t>Graph databases excel in managing complex relationships between data points, making them ideal for interconnected data.</a:t>
            </a:r>
          </a:p>
          <a:p>
            <a:pPr marL="0" indent="0">
              <a:spcBef>
                <a:spcPts val="2500"/>
              </a:spcBef>
              <a:buNone/>
            </a:pPr>
            <a:r>
              <a:rPr lang="en-US" sz="1400" b="1" dirty="0"/>
              <a:t>Flexible Schema Design</a:t>
            </a:r>
          </a:p>
          <a:p>
            <a:pPr marL="0" lvl="1" indent="0">
              <a:buNone/>
            </a:pPr>
            <a:r>
              <a:rPr lang="en-US" sz="1400" dirty="0"/>
              <a:t>They allow for more flexible schema design compared to traditional databases, enabling easy modifications and adaptations. Merges OLTP and OLAP.</a:t>
            </a:r>
          </a:p>
          <a:p>
            <a:pPr marL="0" indent="0">
              <a:spcBef>
                <a:spcPts val="2500"/>
              </a:spcBef>
              <a:buNone/>
            </a:pPr>
            <a:r>
              <a:rPr lang="en-US" sz="1400" b="1" dirty="0"/>
              <a:t>Powerful Querying Capabilities</a:t>
            </a:r>
          </a:p>
          <a:p>
            <a:pPr marL="0" lvl="1" indent="0">
              <a:buNone/>
            </a:pPr>
            <a:r>
              <a:rPr lang="en-US" sz="1400" dirty="0"/>
              <a:t>Graph databases provide powerful querying capabilities to extract complex data insights quickly and efficiently.</a:t>
            </a:r>
          </a:p>
          <a:p>
            <a:pPr marL="0" indent="0">
              <a:spcBef>
                <a:spcPts val="2500"/>
              </a:spcBef>
              <a:buNone/>
            </a:pPr>
            <a:r>
              <a:rPr lang="en-US" sz="1400" b="1" dirty="0"/>
              <a:t>Use Cases</a:t>
            </a:r>
          </a:p>
          <a:p>
            <a:pPr marL="0" lvl="1" indent="0">
              <a:buNone/>
            </a:pPr>
            <a:r>
              <a:rPr lang="en-US" sz="1400" dirty="0"/>
              <a:t>They are particularly effective for use cases such as social networks, recommendation systems, and fraud detection.</a:t>
            </a:r>
          </a:p>
        </p:txBody>
      </p:sp>
    </p:spTree>
    <p:extLst>
      <p:ext uri="{BB962C8B-B14F-4D97-AF65-F5344CB8AC3E}">
        <p14:creationId xmlns:p14="http://schemas.microsoft.com/office/powerpoint/2010/main" val="16068263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CDE4C5-7A0D-1E9D-8992-7103D91D03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781DA4-C9F2-527A-A173-147839EE2925}"/>
              </a:ext>
            </a:extLst>
          </p:cNvPr>
          <p:cNvSpPr>
            <a:spLocks noGrp="1"/>
          </p:cNvSpPr>
          <p:nvPr>
            <p:ph type="title"/>
          </p:nvPr>
        </p:nvSpPr>
        <p:spPr/>
        <p:txBody>
          <a:bodyPr/>
          <a:lstStyle/>
          <a:p>
            <a:r>
              <a:rPr lang="en-US" dirty="0"/>
              <a:t>AWS </a:t>
            </a:r>
            <a:r>
              <a:rPr lang="nl-NL" dirty="0"/>
              <a:t>FSx</a:t>
            </a:r>
            <a:endParaRPr lang="en-US" dirty="0"/>
          </a:p>
        </p:txBody>
      </p:sp>
      <p:sp>
        <p:nvSpPr>
          <p:cNvPr id="3" name="Content Placeholder 2">
            <a:extLst>
              <a:ext uri="{FF2B5EF4-FFF2-40B4-BE49-F238E27FC236}">
                <a16:creationId xmlns:a16="http://schemas.microsoft.com/office/drawing/2014/main" id="{AE717720-11B9-16BB-314B-2178E4E4EC6C}"/>
              </a:ext>
            </a:extLst>
          </p:cNvPr>
          <p:cNvSpPr>
            <a:spLocks noGrp="1"/>
          </p:cNvSpPr>
          <p:nvPr>
            <p:ph sz="half" idx="1"/>
          </p:nvPr>
        </p:nvSpPr>
        <p:spPr/>
        <p:txBody>
          <a:bodyPr>
            <a:normAutofit lnSpcReduction="10000"/>
          </a:bodyPr>
          <a:lstStyle/>
          <a:p>
            <a:pPr marL="0" indent="0">
              <a:buNone/>
            </a:pPr>
            <a:r>
              <a:rPr lang="en-US" sz="1800" b="1" u="sng" dirty="0"/>
              <a:t>Description:</a:t>
            </a:r>
          </a:p>
          <a:p>
            <a:r>
              <a:rPr lang="en-US" sz="1800" dirty="0"/>
              <a:t>Fully managed file storage solutions with native Windows and </a:t>
            </a:r>
            <a:r>
              <a:rPr lang="en-US" sz="1800" dirty="0" err="1"/>
              <a:t>Lustre</a:t>
            </a:r>
            <a:r>
              <a:rPr lang="en-US" sz="1800" dirty="0"/>
              <a:t> options.</a:t>
            </a:r>
          </a:p>
          <a:p>
            <a:r>
              <a:rPr lang="en-US" sz="1800" dirty="0"/>
              <a:t>High-performance file systems optimized for compute-intensive workloads. (ML!)</a:t>
            </a:r>
          </a:p>
          <a:p>
            <a:r>
              <a:rPr lang="en-US" sz="1800" dirty="0"/>
              <a:t>Seamless integration with existing applications.</a:t>
            </a:r>
          </a:p>
          <a:p>
            <a:r>
              <a:rPr lang="en-US" sz="1800" dirty="0"/>
              <a:t>Scalable and cost-effective.</a:t>
            </a:r>
          </a:p>
          <a:p>
            <a:r>
              <a:rPr lang="en-US" sz="1800" dirty="0"/>
              <a:t>Supports data-intensive tasks such as high-performance computing (HPC).</a:t>
            </a:r>
          </a:p>
        </p:txBody>
      </p:sp>
      <p:sp>
        <p:nvSpPr>
          <p:cNvPr id="4" name="Content Placeholder 3">
            <a:extLst>
              <a:ext uri="{FF2B5EF4-FFF2-40B4-BE49-F238E27FC236}">
                <a16:creationId xmlns:a16="http://schemas.microsoft.com/office/drawing/2014/main" id="{AA2CC6DD-47BD-8857-8726-CD8D5AA998ED}"/>
              </a:ext>
            </a:extLst>
          </p:cNvPr>
          <p:cNvSpPr>
            <a:spLocks noGrp="1"/>
          </p:cNvSpPr>
          <p:nvPr>
            <p:ph sz="half" idx="2"/>
          </p:nvPr>
        </p:nvSpPr>
        <p:spPr/>
        <p:txBody>
          <a:bodyPr>
            <a:normAutofit lnSpcReduction="10000"/>
          </a:bodyPr>
          <a:lstStyle/>
          <a:p>
            <a:pPr marL="0" indent="0">
              <a:buNone/>
            </a:pPr>
            <a:r>
              <a:rPr lang="en-US" sz="1800" b="1" u="sng" dirty="0"/>
              <a:t>Use Cases:</a:t>
            </a:r>
          </a:p>
          <a:p>
            <a:pPr marL="285750" indent="-285750">
              <a:buFont typeface="Arial" panose="020B0604020202020204" pitchFamily="34" charset="0"/>
              <a:buChar char="•"/>
            </a:pPr>
            <a:r>
              <a:rPr lang="en-US" sz="1800" dirty="0"/>
              <a:t>Windows-based enterprise applications.</a:t>
            </a:r>
          </a:p>
          <a:p>
            <a:pPr marL="285750" indent="-285750">
              <a:buFont typeface="Arial" panose="020B0604020202020204" pitchFamily="34" charset="0"/>
              <a:buChar char="•"/>
            </a:pPr>
            <a:r>
              <a:rPr lang="en-US" sz="1800" dirty="0"/>
              <a:t>High-performance computing and data analytics.</a:t>
            </a:r>
          </a:p>
          <a:p>
            <a:pPr marL="285750" indent="-285750">
              <a:buFont typeface="Arial" panose="020B0604020202020204" pitchFamily="34" charset="0"/>
              <a:buChar char="•"/>
            </a:pPr>
            <a:r>
              <a:rPr lang="en-US" sz="1800" dirty="0"/>
              <a:t>Shared file storage in hybrid environments.</a:t>
            </a:r>
          </a:p>
        </p:txBody>
      </p:sp>
    </p:spTree>
    <p:extLst>
      <p:ext uri="{BB962C8B-B14F-4D97-AF65-F5344CB8AC3E}">
        <p14:creationId xmlns:p14="http://schemas.microsoft.com/office/powerpoint/2010/main" val="188154157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A70C01-D404-3C11-DBF0-1F390CDAF3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C89165-30AD-1C5B-338C-1FD6621ED383}"/>
              </a:ext>
            </a:extLst>
          </p:cNvPr>
          <p:cNvSpPr>
            <a:spLocks noGrp="1"/>
          </p:cNvSpPr>
          <p:nvPr>
            <p:ph type="title"/>
          </p:nvPr>
        </p:nvSpPr>
        <p:spPr/>
        <p:txBody>
          <a:bodyPr/>
          <a:lstStyle/>
          <a:p>
            <a:r>
              <a:rPr lang="en-US" dirty="0"/>
              <a:t>Database</a:t>
            </a:r>
          </a:p>
        </p:txBody>
      </p:sp>
      <p:sp>
        <p:nvSpPr>
          <p:cNvPr id="3" name="Text Placeholder 2">
            <a:extLst>
              <a:ext uri="{FF2B5EF4-FFF2-40B4-BE49-F238E27FC236}">
                <a16:creationId xmlns:a16="http://schemas.microsoft.com/office/drawing/2014/main" id="{52DEB8F2-F84B-E46E-34AC-00D68653F05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5579319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CF88E5-546A-3D24-FFB5-29D8D4B123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777BC4-6972-18AB-690F-DD20A2D6296F}"/>
              </a:ext>
            </a:extLst>
          </p:cNvPr>
          <p:cNvSpPr>
            <a:spLocks noGrp="1"/>
          </p:cNvSpPr>
          <p:nvPr>
            <p:ph type="title"/>
          </p:nvPr>
        </p:nvSpPr>
        <p:spPr/>
        <p:txBody>
          <a:bodyPr/>
          <a:lstStyle/>
          <a:p>
            <a:r>
              <a:rPr lang="en-US" dirty="0"/>
              <a:t>Amazon RDS (Relational Database Service)</a:t>
            </a:r>
          </a:p>
        </p:txBody>
      </p:sp>
      <p:sp>
        <p:nvSpPr>
          <p:cNvPr id="3" name="Content Placeholder 2">
            <a:extLst>
              <a:ext uri="{FF2B5EF4-FFF2-40B4-BE49-F238E27FC236}">
                <a16:creationId xmlns:a16="http://schemas.microsoft.com/office/drawing/2014/main" id="{AE86861A-1E67-F1A9-8024-20446CD8A9A0}"/>
              </a:ext>
            </a:extLst>
          </p:cNvPr>
          <p:cNvSpPr>
            <a:spLocks noGrp="1"/>
          </p:cNvSpPr>
          <p:nvPr>
            <p:ph sz="half" idx="1"/>
          </p:nvPr>
        </p:nvSpPr>
        <p:spPr/>
        <p:txBody>
          <a:bodyPr>
            <a:normAutofit/>
          </a:bodyPr>
          <a:lstStyle/>
          <a:p>
            <a:pPr marL="0" indent="0">
              <a:buNone/>
            </a:pPr>
            <a:r>
              <a:rPr lang="en-US" sz="1800" b="1" u="sng" dirty="0"/>
              <a:t>Description:</a:t>
            </a:r>
          </a:p>
          <a:p>
            <a:r>
              <a:rPr lang="en-US" sz="1800" dirty="0"/>
              <a:t>Fully managed relational databases supporting multiple engines (MySQL, PostgreSQL, Oracle, SQL Server, MariaDB).</a:t>
            </a:r>
          </a:p>
          <a:p>
            <a:r>
              <a:rPr lang="en-US" sz="1800" dirty="0"/>
              <a:t>Automated backups, patching, and replication.</a:t>
            </a:r>
          </a:p>
          <a:p>
            <a:r>
              <a:rPr lang="en-US" sz="1800" dirty="0"/>
              <a:t>Scalable compute and storage options.</a:t>
            </a:r>
          </a:p>
          <a:p>
            <a:r>
              <a:rPr lang="en-US" sz="1800" dirty="0"/>
              <a:t>High availability with Multi-AZ deployments.</a:t>
            </a:r>
          </a:p>
          <a:p>
            <a:r>
              <a:rPr lang="en-US" sz="1800" dirty="0"/>
              <a:t>Secure with network isolation and encryption.</a:t>
            </a:r>
          </a:p>
        </p:txBody>
      </p:sp>
      <p:sp>
        <p:nvSpPr>
          <p:cNvPr id="4" name="Content Placeholder 3">
            <a:extLst>
              <a:ext uri="{FF2B5EF4-FFF2-40B4-BE49-F238E27FC236}">
                <a16:creationId xmlns:a16="http://schemas.microsoft.com/office/drawing/2014/main" id="{C90E5AE4-8EAD-0A35-9C4C-143B5FB1972A}"/>
              </a:ext>
            </a:extLst>
          </p:cNvPr>
          <p:cNvSpPr>
            <a:spLocks noGrp="1"/>
          </p:cNvSpPr>
          <p:nvPr>
            <p:ph sz="half" idx="2"/>
          </p:nvPr>
        </p:nvSpPr>
        <p:spPr/>
        <p:txBody>
          <a:bodyPr>
            <a:normAutofit/>
          </a:bodyPr>
          <a:lstStyle/>
          <a:p>
            <a:pPr marL="0" indent="0">
              <a:buNone/>
            </a:pPr>
            <a:r>
              <a:rPr lang="en-US" sz="1800" b="1" u="sng" dirty="0"/>
              <a:t>Use Cases:</a:t>
            </a:r>
          </a:p>
          <a:p>
            <a:pPr marL="285750" indent="-285750">
              <a:buFont typeface="Arial" panose="020B0604020202020204" pitchFamily="34" charset="0"/>
              <a:buChar char="•"/>
            </a:pPr>
            <a:r>
              <a:rPr lang="en-US" sz="1800" dirty="0"/>
              <a:t>Web and mobile applications.</a:t>
            </a:r>
          </a:p>
          <a:p>
            <a:pPr marL="285750" indent="-285750"/>
            <a:r>
              <a:rPr lang="en-US" sz="1800" dirty="0"/>
              <a:t>Enterprise databases and transactional systems. (OLTP)</a:t>
            </a:r>
          </a:p>
          <a:p>
            <a:pPr marL="285750" indent="-285750">
              <a:buFont typeface="Arial" panose="020B0604020202020204" pitchFamily="34" charset="0"/>
              <a:buChar char="•"/>
            </a:pPr>
            <a:r>
              <a:rPr lang="en-US" sz="1800" dirty="0"/>
              <a:t>Development and testing of relational data applications.</a:t>
            </a:r>
          </a:p>
        </p:txBody>
      </p:sp>
    </p:spTree>
    <p:extLst>
      <p:ext uri="{BB962C8B-B14F-4D97-AF65-F5344CB8AC3E}">
        <p14:creationId xmlns:p14="http://schemas.microsoft.com/office/powerpoint/2010/main" val="219430643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307AB7-4BAB-AD1A-CDC2-AC27371C73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3A873F-F004-0974-5BED-590FF193D279}"/>
              </a:ext>
            </a:extLst>
          </p:cNvPr>
          <p:cNvSpPr>
            <a:spLocks noGrp="1"/>
          </p:cNvSpPr>
          <p:nvPr>
            <p:ph type="title"/>
          </p:nvPr>
        </p:nvSpPr>
        <p:spPr/>
        <p:txBody>
          <a:bodyPr/>
          <a:lstStyle/>
          <a:p>
            <a:r>
              <a:rPr lang="en-US" dirty="0"/>
              <a:t>Amazon Aurora</a:t>
            </a:r>
          </a:p>
        </p:txBody>
      </p:sp>
      <p:sp>
        <p:nvSpPr>
          <p:cNvPr id="3" name="Content Placeholder 2">
            <a:extLst>
              <a:ext uri="{FF2B5EF4-FFF2-40B4-BE49-F238E27FC236}">
                <a16:creationId xmlns:a16="http://schemas.microsoft.com/office/drawing/2014/main" id="{AB8F6C24-5B40-DE3F-7020-09B1D60D527C}"/>
              </a:ext>
            </a:extLst>
          </p:cNvPr>
          <p:cNvSpPr>
            <a:spLocks noGrp="1"/>
          </p:cNvSpPr>
          <p:nvPr>
            <p:ph sz="half" idx="1"/>
          </p:nvPr>
        </p:nvSpPr>
        <p:spPr/>
        <p:txBody>
          <a:bodyPr>
            <a:normAutofit lnSpcReduction="10000"/>
          </a:bodyPr>
          <a:lstStyle/>
          <a:p>
            <a:pPr marL="0" indent="0">
              <a:buNone/>
            </a:pPr>
            <a:r>
              <a:rPr lang="en-US" sz="1800" b="1" u="sng" dirty="0"/>
              <a:t>Description:</a:t>
            </a:r>
          </a:p>
          <a:p>
            <a:r>
              <a:rPr lang="en-US" sz="1800" dirty="0"/>
              <a:t>High-performance, fully managed relational database compatible with MySQL and PostgreSQL.</a:t>
            </a:r>
          </a:p>
          <a:p>
            <a:r>
              <a:rPr lang="en-US" sz="1800" dirty="0"/>
              <a:t>Up to 5x performance improvement over standard MySQL.</a:t>
            </a:r>
          </a:p>
          <a:p>
            <a:r>
              <a:rPr lang="en-US" sz="1800" dirty="0"/>
              <a:t>Automated scaling, backups, and replication.</a:t>
            </a:r>
          </a:p>
          <a:p>
            <a:r>
              <a:rPr lang="en-US" sz="1800" dirty="0"/>
              <a:t>High availability with fault-tolerant design.</a:t>
            </a:r>
          </a:p>
          <a:p>
            <a:r>
              <a:rPr lang="en-US" sz="1800" dirty="0"/>
              <a:t>Built-in security features.</a:t>
            </a:r>
          </a:p>
        </p:txBody>
      </p:sp>
      <p:sp>
        <p:nvSpPr>
          <p:cNvPr id="4" name="Content Placeholder 3">
            <a:extLst>
              <a:ext uri="{FF2B5EF4-FFF2-40B4-BE49-F238E27FC236}">
                <a16:creationId xmlns:a16="http://schemas.microsoft.com/office/drawing/2014/main" id="{A89A9DA6-2B8B-12FE-D90C-47699A0A17B3}"/>
              </a:ext>
            </a:extLst>
          </p:cNvPr>
          <p:cNvSpPr>
            <a:spLocks noGrp="1"/>
          </p:cNvSpPr>
          <p:nvPr>
            <p:ph sz="half" idx="2"/>
          </p:nvPr>
        </p:nvSpPr>
        <p:spPr/>
        <p:txBody>
          <a:bodyPr>
            <a:normAutofit lnSpcReduction="10000"/>
          </a:bodyPr>
          <a:lstStyle/>
          <a:p>
            <a:pPr marL="0" indent="0">
              <a:buNone/>
            </a:pPr>
            <a:r>
              <a:rPr lang="en-US" sz="1800" b="1" u="sng" dirty="0"/>
              <a:t>Use Cases:</a:t>
            </a:r>
          </a:p>
          <a:p>
            <a:pPr marL="285750" indent="-285750">
              <a:buFont typeface="Arial" panose="020B0604020202020204" pitchFamily="34" charset="0"/>
              <a:buChar char="•"/>
            </a:pPr>
            <a:r>
              <a:rPr lang="en-US" sz="1800" dirty="0"/>
              <a:t>Enterprise-grade applications and SaaS solutions.</a:t>
            </a:r>
          </a:p>
          <a:p>
            <a:pPr marL="285750" indent="-285750">
              <a:buFont typeface="Arial" panose="020B0604020202020204" pitchFamily="34" charset="0"/>
              <a:buChar char="•"/>
            </a:pPr>
            <a:r>
              <a:rPr lang="en-US" sz="1800" dirty="0"/>
              <a:t>Complex transactional workloads.</a:t>
            </a:r>
          </a:p>
          <a:p>
            <a:pPr marL="285750" indent="-285750">
              <a:buFont typeface="Arial" panose="020B0604020202020204" pitchFamily="34" charset="0"/>
              <a:buChar char="•"/>
            </a:pPr>
            <a:r>
              <a:rPr lang="en-US" sz="1800" dirty="0"/>
              <a:t>High throughput and performance-critical applications.</a:t>
            </a:r>
          </a:p>
        </p:txBody>
      </p:sp>
    </p:spTree>
    <p:extLst>
      <p:ext uri="{BB962C8B-B14F-4D97-AF65-F5344CB8AC3E}">
        <p14:creationId xmlns:p14="http://schemas.microsoft.com/office/powerpoint/2010/main" val="398503710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F66E3-AEC0-B383-0788-FBB8FFED55B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408B8F0-5D03-45D2-5AE1-6053D28C3570}"/>
              </a:ext>
            </a:extLst>
          </p:cNvPr>
          <p:cNvSpPr>
            <a:spLocks noGrp="1"/>
          </p:cNvSpPr>
          <p:nvPr>
            <p:ph type="title"/>
          </p:nvPr>
        </p:nvSpPr>
        <p:spPr/>
        <p:txBody>
          <a:bodyPr/>
          <a:lstStyle/>
          <a:p>
            <a:r>
              <a:rPr lang="en-US" dirty="0"/>
              <a:t>Amazon DynamoDB</a:t>
            </a:r>
          </a:p>
        </p:txBody>
      </p:sp>
      <p:sp>
        <p:nvSpPr>
          <p:cNvPr id="3" name="Content Placeholder 2">
            <a:extLst>
              <a:ext uri="{FF2B5EF4-FFF2-40B4-BE49-F238E27FC236}">
                <a16:creationId xmlns:a16="http://schemas.microsoft.com/office/drawing/2014/main" id="{AE8688EB-A838-56CA-7FB4-AD73D951C52B}"/>
              </a:ext>
            </a:extLst>
          </p:cNvPr>
          <p:cNvSpPr>
            <a:spLocks noGrp="1"/>
          </p:cNvSpPr>
          <p:nvPr>
            <p:ph sz="half" idx="1"/>
          </p:nvPr>
        </p:nvSpPr>
        <p:spPr/>
        <p:txBody>
          <a:bodyPr>
            <a:normAutofit fontScale="92500" lnSpcReduction="10000"/>
          </a:bodyPr>
          <a:lstStyle/>
          <a:p>
            <a:pPr marL="0" indent="0">
              <a:buNone/>
            </a:pPr>
            <a:r>
              <a:rPr lang="en-US" sz="1800" b="1" u="sng" dirty="0"/>
              <a:t>Description:</a:t>
            </a:r>
          </a:p>
          <a:p>
            <a:r>
              <a:rPr lang="en-US" sz="1800" dirty="0"/>
              <a:t>Fully managed NoSQL database with single-digit millisecond latency.</a:t>
            </a:r>
          </a:p>
          <a:p>
            <a:r>
              <a:rPr lang="en-US" sz="1800" dirty="0"/>
              <a:t>Seamless scaling to support millions of requests per second.</a:t>
            </a:r>
          </a:p>
          <a:p>
            <a:r>
              <a:rPr lang="en-US" sz="1800" dirty="0"/>
              <a:t>Supports both document and key-value data models.</a:t>
            </a:r>
          </a:p>
          <a:p>
            <a:r>
              <a:rPr lang="en-US" sz="1800" dirty="0"/>
              <a:t>Built-in security, backup, and in-memory caching with DAX.</a:t>
            </a:r>
          </a:p>
          <a:p>
            <a:r>
              <a:rPr lang="en-US" sz="1800" dirty="0"/>
              <a:t>Serverless with auto-scaling capabilities.</a:t>
            </a:r>
          </a:p>
        </p:txBody>
      </p:sp>
      <p:sp>
        <p:nvSpPr>
          <p:cNvPr id="4" name="Content Placeholder 3">
            <a:extLst>
              <a:ext uri="{FF2B5EF4-FFF2-40B4-BE49-F238E27FC236}">
                <a16:creationId xmlns:a16="http://schemas.microsoft.com/office/drawing/2014/main" id="{4BED6171-417F-2C95-3417-69F2169C8213}"/>
              </a:ext>
            </a:extLst>
          </p:cNvPr>
          <p:cNvSpPr>
            <a:spLocks noGrp="1"/>
          </p:cNvSpPr>
          <p:nvPr>
            <p:ph sz="half" idx="2"/>
          </p:nvPr>
        </p:nvSpPr>
        <p:spPr/>
        <p:txBody>
          <a:bodyPr>
            <a:normAutofit fontScale="92500" lnSpcReduction="10000"/>
          </a:bodyPr>
          <a:lstStyle/>
          <a:p>
            <a:pPr marL="0" indent="0">
              <a:buNone/>
            </a:pPr>
            <a:r>
              <a:rPr lang="en-US" sz="1800" b="1" u="sng" dirty="0"/>
              <a:t>Use Cases:</a:t>
            </a:r>
          </a:p>
          <a:p>
            <a:pPr marL="285750" indent="-285750">
              <a:buFont typeface="Arial" panose="020B0604020202020204" pitchFamily="34" charset="0"/>
              <a:buChar char="•"/>
            </a:pPr>
            <a:r>
              <a:rPr lang="en-US" sz="1800" dirty="0"/>
              <a:t>Gaming, IoT, and real-time bidding applications.</a:t>
            </a:r>
          </a:p>
          <a:p>
            <a:pPr marL="285750" indent="-285750">
              <a:buFont typeface="Arial" panose="020B0604020202020204" pitchFamily="34" charset="0"/>
              <a:buChar char="•"/>
            </a:pPr>
            <a:r>
              <a:rPr lang="en-US" sz="1800" dirty="0"/>
              <a:t>Applications requiring rapid and consistent performance.</a:t>
            </a:r>
          </a:p>
          <a:p>
            <a:pPr marL="285750" indent="-285750">
              <a:buFont typeface="Arial" panose="020B0604020202020204" pitchFamily="34" charset="0"/>
              <a:buChar char="•"/>
            </a:pPr>
            <a:r>
              <a:rPr lang="en-US" sz="1800" dirty="0"/>
              <a:t>Serverless architectures with unpredictable workloads.</a:t>
            </a:r>
          </a:p>
        </p:txBody>
      </p:sp>
    </p:spTree>
    <p:extLst>
      <p:ext uri="{BB962C8B-B14F-4D97-AF65-F5344CB8AC3E}">
        <p14:creationId xmlns:p14="http://schemas.microsoft.com/office/powerpoint/2010/main" val="339131066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4003F1-D608-6320-0203-40C41A0757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9A7AD6-3710-9379-A68E-59037066F691}"/>
              </a:ext>
            </a:extLst>
          </p:cNvPr>
          <p:cNvSpPr>
            <a:spLocks noGrp="1"/>
          </p:cNvSpPr>
          <p:nvPr>
            <p:ph type="title"/>
          </p:nvPr>
        </p:nvSpPr>
        <p:spPr/>
        <p:txBody>
          <a:bodyPr>
            <a:normAutofit fontScale="90000"/>
          </a:bodyPr>
          <a:lstStyle/>
          <a:p>
            <a:r>
              <a:rPr lang="en-US" dirty="0"/>
              <a:t>Amazon </a:t>
            </a:r>
            <a:r>
              <a:rPr lang="en-US" dirty="0" err="1"/>
              <a:t>DocumentDB</a:t>
            </a:r>
            <a:r>
              <a:rPr lang="en-US" dirty="0"/>
              <a:t> (with MongoDB Compatibility)</a:t>
            </a:r>
          </a:p>
        </p:txBody>
      </p:sp>
      <p:sp>
        <p:nvSpPr>
          <p:cNvPr id="3" name="Content Placeholder 2">
            <a:extLst>
              <a:ext uri="{FF2B5EF4-FFF2-40B4-BE49-F238E27FC236}">
                <a16:creationId xmlns:a16="http://schemas.microsoft.com/office/drawing/2014/main" id="{46675DE4-AD60-63C5-F89F-B9F3E1A93F4E}"/>
              </a:ext>
            </a:extLst>
          </p:cNvPr>
          <p:cNvSpPr>
            <a:spLocks noGrp="1"/>
          </p:cNvSpPr>
          <p:nvPr>
            <p:ph sz="half" idx="1"/>
          </p:nvPr>
        </p:nvSpPr>
        <p:spPr/>
        <p:txBody>
          <a:bodyPr>
            <a:normAutofit/>
          </a:bodyPr>
          <a:lstStyle/>
          <a:p>
            <a:pPr marL="0" indent="0">
              <a:buNone/>
            </a:pPr>
            <a:r>
              <a:rPr lang="en-US" sz="1800" b="1" u="sng" dirty="0"/>
              <a:t>Description:</a:t>
            </a:r>
          </a:p>
          <a:p>
            <a:r>
              <a:rPr lang="en-US" sz="1800" dirty="0"/>
              <a:t>Managed document database service optimized for JSON data.</a:t>
            </a:r>
          </a:p>
          <a:p>
            <a:r>
              <a:rPr lang="en-US" sz="1800" dirty="0"/>
              <a:t>Fully compatible with MongoDB APIs.</a:t>
            </a:r>
          </a:p>
          <a:p>
            <a:r>
              <a:rPr lang="en-US" sz="1800" dirty="0"/>
              <a:t>Automated backups, scaling, and maintenance.</a:t>
            </a:r>
          </a:p>
          <a:p>
            <a:r>
              <a:rPr lang="en-US" sz="1800" dirty="0"/>
              <a:t>High availability with replication across multiple AZs.</a:t>
            </a:r>
          </a:p>
          <a:p>
            <a:r>
              <a:rPr lang="en-US" sz="1800" dirty="0"/>
              <a:t>Secure with encryption at rest and in transit.</a:t>
            </a:r>
          </a:p>
        </p:txBody>
      </p:sp>
      <p:sp>
        <p:nvSpPr>
          <p:cNvPr id="4" name="Content Placeholder 3">
            <a:extLst>
              <a:ext uri="{FF2B5EF4-FFF2-40B4-BE49-F238E27FC236}">
                <a16:creationId xmlns:a16="http://schemas.microsoft.com/office/drawing/2014/main" id="{556DD955-D9F3-5542-B988-0A5EE8A079C4}"/>
              </a:ext>
            </a:extLst>
          </p:cNvPr>
          <p:cNvSpPr>
            <a:spLocks noGrp="1"/>
          </p:cNvSpPr>
          <p:nvPr>
            <p:ph sz="half" idx="2"/>
          </p:nvPr>
        </p:nvSpPr>
        <p:spPr/>
        <p:txBody>
          <a:bodyPr>
            <a:normAutofit/>
          </a:bodyPr>
          <a:lstStyle/>
          <a:p>
            <a:pPr marL="0" indent="0">
              <a:buNone/>
            </a:pPr>
            <a:r>
              <a:rPr lang="en-US" sz="1800" b="1" u="sng" dirty="0"/>
              <a:t>Use Cases:</a:t>
            </a:r>
          </a:p>
          <a:p>
            <a:pPr marL="285750" indent="-285750">
              <a:buFont typeface="Arial" panose="020B0604020202020204" pitchFamily="34" charset="0"/>
              <a:buChar char="•"/>
            </a:pPr>
            <a:r>
              <a:rPr lang="en-US" sz="1800" dirty="0"/>
              <a:t>Content management systems and catalogs.</a:t>
            </a:r>
          </a:p>
          <a:p>
            <a:pPr marL="285750" indent="-285750">
              <a:buFont typeface="Arial" panose="020B0604020202020204" pitchFamily="34" charset="0"/>
              <a:buChar char="•"/>
            </a:pPr>
            <a:r>
              <a:rPr lang="en-US" sz="1800" dirty="0"/>
              <a:t>Applications with flexible, schema-less data requirements.</a:t>
            </a:r>
          </a:p>
          <a:p>
            <a:pPr marL="285750" indent="-285750">
              <a:buFont typeface="Arial" panose="020B0604020202020204" pitchFamily="34" charset="0"/>
              <a:buChar char="•"/>
            </a:pPr>
            <a:r>
              <a:rPr lang="en-US" sz="1800" dirty="0"/>
              <a:t>Rapidly evolving application data models.</a:t>
            </a:r>
          </a:p>
        </p:txBody>
      </p:sp>
    </p:spTree>
    <p:extLst>
      <p:ext uri="{BB962C8B-B14F-4D97-AF65-F5344CB8AC3E}">
        <p14:creationId xmlns:p14="http://schemas.microsoft.com/office/powerpoint/2010/main" val="180877874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7C09BD-A410-3CDB-C982-34B6F55D75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412C25-FA9E-3A22-8B22-5C1214264EF8}"/>
              </a:ext>
            </a:extLst>
          </p:cNvPr>
          <p:cNvSpPr>
            <a:spLocks noGrp="1"/>
          </p:cNvSpPr>
          <p:nvPr>
            <p:ph type="title"/>
          </p:nvPr>
        </p:nvSpPr>
        <p:spPr/>
        <p:txBody>
          <a:bodyPr>
            <a:normAutofit/>
          </a:bodyPr>
          <a:lstStyle/>
          <a:p>
            <a:r>
              <a:rPr lang="en-US" dirty="0"/>
              <a:t>Amazon </a:t>
            </a:r>
            <a:r>
              <a:rPr lang="en-US" dirty="0" err="1"/>
              <a:t>Keyspaces</a:t>
            </a:r>
            <a:r>
              <a:rPr lang="en-US" dirty="0"/>
              <a:t> (for Apache Cassandra)</a:t>
            </a:r>
          </a:p>
        </p:txBody>
      </p:sp>
      <p:sp>
        <p:nvSpPr>
          <p:cNvPr id="3" name="Content Placeholder 2">
            <a:extLst>
              <a:ext uri="{FF2B5EF4-FFF2-40B4-BE49-F238E27FC236}">
                <a16:creationId xmlns:a16="http://schemas.microsoft.com/office/drawing/2014/main" id="{24DAF7D9-4FB7-0B93-CB6C-D00428E92657}"/>
              </a:ext>
            </a:extLst>
          </p:cNvPr>
          <p:cNvSpPr>
            <a:spLocks noGrp="1"/>
          </p:cNvSpPr>
          <p:nvPr>
            <p:ph sz="half" idx="1"/>
          </p:nvPr>
        </p:nvSpPr>
        <p:spPr/>
        <p:txBody>
          <a:bodyPr>
            <a:normAutofit fontScale="92500"/>
          </a:bodyPr>
          <a:lstStyle/>
          <a:p>
            <a:pPr marL="0" indent="0">
              <a:buNone/>
            </a:pPr>
            <a:r>
              <a:rPr lang="en-US" sz="1800" b="1" u="sng" dirty="0"/>
              <a:t>Description:</a:t>
            </a:r>
          </a:p>
          <a:p>
            <a:r>
              <a:rPr lang="en-US" sz="1800" dirty="0"/>
              <a:t>Managed, serverless Cassandra-compatible database.</a:t>
            </a:r>
          </a:p>
          <a:p>
            <a:r>
              <a:rPr lang="en-US" sz="1800" dirty="0"/>
              <a:t>Supports massive scalability with high availability.</a:t>
            </a:r>
          </a:p>
          <a:p>
            <a:r>
              <a:rPr lang="en-US" sz="1800" dirty="0"/>
              <a:t>Fully managed with automated backups and patching.</a:t>
            </a:r>
          </a:p>
          <a:p>
            <a:r>
              <a:rPr lang="en-US" sz="1800" dirty="0"/>
              <a:t>Offers low latency performance.</a:t>
            </a:r>
          </a:p>
          <a:p>
            <a:r>
              <a:rPr lang="en-US" sz="1800" dirty="0"/>
              <a:t>Seamlessly migrates existing Cassandra workloads.</a:t>
            </a:r>
          </a:p>
        </p:txBody>
      </p:sp>
      <p:sp>
        <p:nvSpPr>
          <p:cNvPr id="4" name="Content Placeholder 3">
            <a:extLst>
              <a:ext uri="{FF2B5EF4-FFF2-40B4-BE49-F238E27FC236}">
                <a16:creationId xmlns:a16="http://schemas.microsoft.com/office/drawing/2014/main" id="{DB45E79C-F676-C6B9-2D42-FA8D4D066D74}"/>
              </a:ext>
            </a:extLst>
          </p:cNvPr>
          <p:cNvSpPr>
            <a:spLocks noGrp="1"/>
          </p:cNvSpPr>
          <p:nvPr>
            <p:ph sz="half" idx="2"/>
          </p:nvPr>
        </p:nvSpPr>
        <p:spPr/>
        <p:txBody>
          <a:bodyPr>
            <a:normAutofit fontScale="92500"/>
          </a:bodyPr>
          <a:lstStyle/>
          <a:p>
            <a:pPr marL="0" indent="0">
              <a:buNone/>
            </a:pPr>
            <a:r>
              <a:rPr lang="en-US" sz="1800" b="1" u="sng" dirty="0"/>
              <a:t>Use Cases:</a:t>
            </a:r>
          </a:p>
          <a:p>
            <a:pPr marL="285750" indent="-285750">
              <a:buFont typeface="Arial" panose="020B0604020202020204" pitchFamily="34" charset="0"/>
              <a:buChar char="•"/>
            </a:pPr>
            <a:r>
              <a:rPr lang="en-US" sz="1800" dirty="0"/>
              <a:t>Time-series and IoT applications.</a:t>
            </a:r>
          </a:p>
          <a:p>
            <a:pPr marL="285750" indent="-285750">
              <a:buFont typeface="Arial" panose="020B0604020202020204" pitchFamily="34" charset="0"/>
              <a:buChar char="•"/>
            </a:pPr>
            <a:r>
              <a:rPr lang="en-US" sz="1800" dirty="0"/>
              <a:t>Real-time data processing.</a:t>
            </a:r>
          </a:p>
          <a:p>
            <a:pPr marL="285750" indent="-285750">
              <a:buFont typeface="Arial" panose="020B0604020202020204" pitchFamily="34" charset="0"/>
              <a:buChar char="•"/>
            </a:pPr>
            <a:r>
              <a:rPr lang="en-US" sz="1800" dirty="0"/>
              <a:t>Applications requiring Cassandra’s flexible data model.</a:t>
            </a:r>
          </a:p>
        </p:txBody>
      </p:sp>
    </p:spTree>
    <p:extLst>
      <p:ext uri="{BB962C8B-B14F-4D97-AF65-F5344CB8AC3E}">
        <p14:creationId xmlns:p14="http://schemas.microsoft.com/office/powerpoint/2010/main" val="109140811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9BE69E-082B-940D-24B7-FF3A5BA70D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356EEDC-15B6-CBDB-8C95-246E970F7BF6}"/>
              </a:ext>
            </a:extLst>
          </p:cNvPr>
          <p:cNvSpPr>
            <a:spLocks noGrp="1"/>
          </p:cNvSpPr>
          <p:nvPr>
            <p:ph type="title"/>
          </p:nvPr>
        </p:nvSpPr>
        <p:spPr/>
        <p:txBody>
          <a:bodyPr>
            <a:normAutofit/>
          </a:bodyPr>
          <a:lstStyle/>
          <a:p>
            <a:r>
              <a:rPr lang="en-US" dirty="0"/>
              <a:t>Amazon QLDB (Quantum Ledger Database)</a:t>
            </a:r>
          </a:p>
        </p:txBody>
      </p:sp>
      <p:sp>
        <p:nvSpPr>
          <p:cNvPr id="3" name="Content Placeholder 2">
            <a:extLst>
              <a:ext uri="{FF2B5EF4-FFF2-40B4-BE49-F238E27FC236}">
                <a16:creationId xmlns:a16="http://schemas.microsoft.com/office/drawing/2014/main" id="{A53FB0A5-0BAD-4C5B-7DC3-F07ACEBFEF5C}"/>
              </a:ext>
            </a:extLst>
          </p:cNvPr>
          <p:cNvSpPr>
            <a:spLocks noGrp="1"/>
          </p:cNvSpPr>
          <p:nvPr>
            <p:ph sz="half" idx="1"/>
          </p:nvPr>
        </p:nvSpPr>
        <p:spPr/>
        <p:txBody>
          <a:bodyPr>
            <a:normAutofit/>
          </a:bodyPr>
          <a:lstStyle/>
          <a:p>
            <a:pPr marL="0" indent="0">
              <a:buNone/>
            </a:pPr>
            <a:r>
              <a:rPr lang="en-US" sz="1800" b="1" u="sng" dirty="0"/>
              <a:t>Description:</a:t>
            </a:r>
          </a:p>
          <a:p>
            <a:r>
              <a:rPr lang="en-US" sz="1800" dirty="0"/>
              <a:t>Fully managed ledger database with an immutable transaction log.</a:t>
            </a:r>
          </a:p>
          <a:p>
            <a:r>
              <a:rPr lang="en-US" sz="1800" dirty="0"/>
              <a:t>Cryptographically verifiable history of changes.</a:t>
            </a:r>
          </a:p>
          <a:p>
            <a:r>
              <a:rPr lang="en-US" sz="1800" dirty="0"/>
              <a:t>Serverless and highly available.</a:t>
            </a:r>
          </a:p>
          <a:p>
            <a:r>
              <a:rPr lang="en-US" sz="1800" dirty="0"/>
              <a:t>Simplifies audit trails and compliance reporting.</a:t>
            </a:r>
          </a:p>
          <a:p>
            <a:r>
              <a:rPr lang="en-US" sz="1800" dirty="0"/>
              <a:t>Seamless integration with existing applications.</a:t>
            </a:r>
          </a:p>
        </p:txBody>
      </p:sp>
      <p:sp>
        <p:nvSpPr>
          <p:cNvPr id="4" name="Content Placeholder 3">
            <a:extLst>
              <a:ext uri="{FF2B5EF4-FFF2-40B4-BE49-F238E27FC236}">
                <a16:creationId xmlns:a16="http://schemas.microsoft.com/office/drawing/2014/main" id="{B346539A-509B-CECC-ADCF-60217C67D49E}"/>
              </a:ext>
            </a:extLst>
          </p:cNvPr>
          <p:cNvSpPr>
            <a:spLocks noGrp="1"/>
          </p:cNvSpPr>
          <p:nvPr>
            <p:ph sz="half" idx="2"/>
          </p:nvPr>
        </p:nvSpPr>
        <p:spPr/>
        <p:txBody>
          <a:bodyPr>
            <a:normAutofit/>
          </a:bodyPr>
          <a:lstStyle/>
          <a:p>
            <a:pPr marL="0" indent="0">
              <a:buNone/>
            </a:pPr>
            <a:r>
              <a:rPr lang="en-US" sz="1800" b="1" u="sng" dirty="0"/>
              <a:t>Use Cases:</a:t>
            </a:r>
          </a:p>
          <a:p>
            <a:pPr marL="285750" indent="-285750">
              <a:buFont typeface="Arial" panose="020B0604020202020204" pitchFamily="34" charset="0"/>
              <a:buChar char="•"/>
            </a:pPr>
            <a:r>
              <a:rPr lang="en-US" sz="1800" dirty="0"/>
              <a:t>Financial transaction processing.</a:t>
            </a:r>
          </a:p>
          <a:p>
            <a:pPr marL="285750" indent="-285750">
              <a:buFont typeface="Arial" panose="020B0604020202020204" pitchFamily="34" charset="0"/>
              <a:buChar char="•"/>
            </a:pPr>
            <a:r>
              <a:rPr lang="en-US" sz="1800" dirty="0"/>
              <a:t>Supply chain and audit applications.</a:t>
            </a:r>
          </a:p>
          <a:p>
            <a:pPr marL="285750" indent="-285750">
              <a:buFont typeface="Arial" panose="020B0604020202020204" pitchFamily="34" charset="0"/>
              <a:buChar char="•"/>
            </a:pPr>
            <a:r>
              <a:rPr lang="en-US" sz="1800" dirty="0"/>
              <a:t>Systems requiring transparent, tamper-proof data histories.</a:t>
            </a:r>
          </a:p>
        </p:txBody>
      </p:sp>
    </p:spTree>
    <p:extLst>
      <p:ext uri="{BB962C8B-B14F-4D97-AF65-F5344CB8AC3E}">
        <p14:creationId xmlns:p14="http://schemas.microsoft.com/office/powerpoint/2010/main" val="41419730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8DFD91-F585-0F0F-EBAC-E626C247E1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2CD466-C885-1B14-86A1-539C0AC0855C}"/>
              </a:ext>
            </a:extLst>
          </p:cNvPr>
          <p:cNvSpPr>
            <a:spLocks noGrp="1"/>
          </p:cNvSpPr>
          <p:nvPr>
            <p:ph type="title"/>
          </p:nvPr>
        </p:nvSpPr>
        <p:spPr/>
        <p:txBody>
          <a:bodyPr/>
          <a:lstStyle/>
          <a:p>
            <a:r>
              <a:rPr lang="en-US" dirty="0"/>
              <a:t>Machine Learning</a:t>
            </a:r>
          </a:p>
        </p:txBody>
      </p:sp>
      <p:sp>
        <p:nvSpPr>
          <p:cNvPr id="3" name="Text Placeholder 2">
            <a:extLst>
              <a:ext uri="{FF2B5EF4-FFF2-40B4-BE49-F238E27FC236}">
                <a16:creationId xmlns:a16="http://schemas.microsoft.com/office/drawing/2014/main" id="{02278745-2360-4EB0-D6CB-EF2DE25703A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7565823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7B48FF-143A-017D-385E-3A9A522683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34E8BD-0FD1-97C6-1168-0AEB0AB613F5}"/>
              </a:ext>
            </a:extLst>
          </p:cNvPr>
          <p:cNvSpPr>
            <a:spLocks noGrp="1"/>
          </p:cNvSpPr>
          <p:nvPr>
            <p:ph type="title"/>
          </p:nvPr>
        </p:nvSpPr>
        <p:spPr/>
        <p:txBody>
          <a:bodyPr/>
          <a:lstStyle/>
          <a:p>
            <a:r>
              <a:rPr lang="en-US" dirty="0"/>
              <a:t>AWS </a:t>
            </a:r>
            <a:r>
              <a:rPr lang="en-US" dirty="0" err="1"/>
              <a:t>Sagemaker</a:t>
            </a:r>
            <a:endParaRPr lang="en-US" dirty="0"/>
          </a:p>
        </p:txBody>
      </p:sp>
      <p:sp>
        <p:nvSpPr>
          <p:cNvPr id="3" name="Content Placeholder 2">
            <a:extLst>
              <a:ext uri="{FF2B5EF4-FFF2-40B4-BE49-F238E27FC236}">
                <a16:creationId xmlns:a16="http://schemas.microsoft.com/office/drawing/2014/main" id="{FBA3D4A1-179C-741F-7080-E21D09F8201B}"/>
              </a:ext>
            </a:extLst>
          </p:cNvPr>
          <p:cNvSpPr>
            <a:spLocks noGrp="1"/>
          </p:cNvSpPr>
          <p:nvPr>
            <p:ph sz="half" idx="1"/>
          </p:nvPr>
        </p:nvSpPr>
        <p:spPr/>
        <p:txBody>
          <a:bodyPr>
            <a:normAutofit fontScale="92500" lnSpcReduction="10000"/>
          </a:bodyPr>
          <a:lstStyle/>
          <a:p>
            <a:pPr marL="0" indent="0">
              <a:buNone/>
            </a:pPr>
            <a:r>
              <a:rPr lang="en-US" b="1" u="sng" dirty="0"/>
              <a:t>Description:</a:t>
            </a:r>
          </a:p>
          <a:p>
            <a:r>
              <a:rPr lang="en-US" dirty="0"/>
              <a:t>Fully managed service for building, training, and deploying ML models.</a:t>
            </a:r>
          </a:p>
          <a:p>
            <a:r>
              <a:rPr lang="en-US" dirty="0"/>
              <a:t>Integrated </a:t>
            </a:r>
            <a:r>
              <a:rPr lang="en-US" dirty="0" err="1"/>
              <a:t>Jupyter</a:t>
            </a:r>
            <a:r>
              <a:rPr lang="en-US" dirty="0"/>
              <a:t> notebooks for data exploration.</a:t>
            </a:r>
          </a:p>
          <a:p>
            <a:r>
              <a:rPr lang="en-US" dirty="0"/>
              <a:t>Supports automated model tuning and debugging.</a:t>
            </a:r>
          </a:p>
          <a:p>
            <a:r>
              <a:rPr lang="en-US" dirty="0"/>
              <a:t>Built-in algorithms and pre-built containers.</a:t>
            </a:r>
          </a:p>
          <a:p>
            <a:r>
              <a:rPr lang="en-US" dirty="0"/>
              <a:t>Facilitates end-to-end ML workflows.</a:t>
            </a:r>
          </a:p>
        </p:txBody>
      </p:sp>
      <p:sp>
        <p:nvSpPr>
          <p:cNvPr id="4" name="Content Placeholder 3">
            <a:extLst>
              <a:ext uri="{FF2B5EF4-FFF2-40B4-BE49-F238E27FC236}">
                <a16:creationId xmlns:a16="http://schemas.microsoft.com/office/drawing/2014/main" id="{F335CD43-0C1E-40DD-7810-C542AEDABAFD}"/>
              </a:ext>
            </a:extLst>
          </p:cNvPr>
          <p:cNvSpPr>
            <a:spLocks noGrp="1"/>
          </p:cNvSpPr>
          <p:nvPr>
            <p:ph sz="half" idx="2"/>
          </p:nvPr>
        </p:nvSpPr>
        <p:spPr/>
        <p:txBody>
          <a:bodyPr>
            <a:normAutofit fontScale="92500" lnSpcReduction="10000"/>
          </a:bodyPr>
          <a:lstStyle/>
          <a:p>
            <a:pPr marL="0" indent="0">
              <a:buNone/>
            </a:pPr>
            <a:r>
              <a:rPr lang="en-US" b="1" u="sng" dirty="0"/>
              <a:t>Use Cases:</a:t>
            </a:r>
          </a:p>
          <a:p>
            <a:pPr marL="285750" indent="-285750">
              <a:buFont typeface="Arial" panose="020B0604020202020204" pitchFamily="34" charset="0"/>
              <a:buChar char="•"/>
            </a:pPr>
            <a:r>
              <a:rPr lang="en-US" dirty="0"/>
              <a:t>Predictive analytics and recommendation engines.</a:t>
            </a:r>
          </a:p>
          <a:p>
            <a:pPr marL="285750" indent="-285750">
              <a:buFont typeface="Arial" panose="020B0604020202020204" pitchFamily="34" charset="0"/>
              <a:buChar char="•"/>
            </a:pPr>
            <a:r>
              <a:rPr lang="en-US" dirty="0"/>
              <a:t>Image recognition and natural language processing.</a:t>
            </a:r>
          </a:p>
          <a:p>
            <a:pPr marL="285750" indent="-285750">
              <a:buFont typeface="Arial" panose="020B0604020202020204" pitchFamily="34" charset="0"/>
              <a:buChar char="•"/>
            </a:pPr>
            <a:r>
              <a:rPr lang="en-US" dirty="0"/>
              <a:t>Deploying scalable machine learning models.</a:t>
            </a:r>
          </a:p>
        </p:txBody>
      </p:sp>
    </p:spTree>
    <p:extLst>
      <p:ext uri="{BB962C8B-B14F-4D97-AF65-F5344CB8AC3E}">
        <p14:creationId xmlns:p14="http://schemas.microsoft.com/office/powerpoint/2010/main" val="1509058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0" name="Straight Connector 2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31" name="Rectangle 30">
            <a:extLst>
              <a:ext uri="{FF2B5EF4-FFF2-40B4-BE49-F238E27FC236}">
                <a16:creationId xmlns:a16="http://schemas.microsoft.com/office/drawing/2014/main" id="{149F9F0F-FB8C-5565-247C-BDCC156B5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ectangle 31">
            <a:extLst>
              <a:ext uri="{FF2B5EF4-FFF2-40B4-BE49-F238E27FC236}">
                <a16:creationId xmlns:a16="http://schemas.microsoft.com/office/drawing/2014/main" id="{ABA4FDDF-F59C-428B-8603-3A86D75931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36FAA124-3001-6BF8-5F3C-A611C49164D7}"/>
              </a:ext>
            </a:extLst>
          </p:cNvPr>
          <p:cNvPicPr>
            <a:picLocks noGrp="1" noChangeAspect="1"/>
          </p:cNvPicPr>
          <p:nvPr>
            <p:ph idx="1"/>
          </p:nvPr>
        </p:nvPicPr>
        <p:blipFill>
          <a:blip r:embed="rId3"/>
          <a:srcRect t="11690" b="10456"/>
          <a:stretch/>
        </p:blipFill>
        <p:spPr>
          <a:xfrm>
            <a:off x="1" y="5167"/>
            <a:ext cx="12192000" cy="6857988"/>
          </a:xfrm>
          <a:prstGeom prst="rect">
            <a:avLst/>
          </a:prstGeom>
        </p:spPr>
      </p:pic>
    </p:spTree>
    <p:extLst>
      <p:ext uri="{BB962C8B-B14F-4D97-AF65-F5344CB8AC3E}">
        <p14:creationId xmlns:p14="http://schemas.microsoft.com/office/powerpoint/2010/main" val="201325453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ADA772-F3EF-D22B-5150-57053F9657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2282B7-8CCA-5465-A6CB-81B8938700A7}"/>
              </a:ext>
            </a:extLst>
          </p:cNvPr>
          <p:cNvSpPr>
            <a:spLocks noGrp="1"/>
          </p:cNvSpPr>
          <p:nvPr>
            <p:ph type="title"/>
          </p:nvPr>
        </p:nvSpPr>
        <p:spPr/>
        <p:txBody>
          <a:bodyPr/>
          <a:lstStyle/>
          <a:p>
            <a:r>
              <a:rPr lang="en-US" dirty="0"/>
              <a:t>AWS Comprehend</a:t>
            </a:r>
          </a:p>
        </p:txBody>
      </p:sp>
      <p:sp>
        <p:nvSpPr>
          <p:cNvPr id="3" name="Content Placeholder 2">
            <a:extLst>
              <a:ext uri="{FF2B5EF4-FFF2-40B4-BE49-F238E27FC236}">
                <a16:creationId xmlns:a16="http://schemas.microsoft.com/office/drawing/2014/main" id="{DD6B2FCF-812C-9A50-04B8-47BD70CB6BE9}"/>
              </a:ext>
            </a:extLst>
          </p:cNvPr>
          <p:cNvSpPr>
            <a:spLocks noGrp="1"/>
          </p:cNvSpPr>
          <p:nvPr>
            <p:ph sz="half" idx="1"/>
          </p:nvPr>
        </p:nvSpPr>
        <p:spPr/>
        <p:txBody>
          <a:bodyPr>
            <a:normAutofit lnSpcReduction="10000"/>
          </a:bodyPr>
          <a:lstStyle/>
          <a:p>
            <a:pPr marL="0" indent="0">
              <a:buNone/>
            </a:pPr>
            <a:r>
              <a:rPr lang="en-US" b="1" u="sng" dirty="0"/>
              <a:t>Description:</a:t>
            </a:r>
          </a:p>
          <a:p>
            <a:r>
              <a:rPr lang="en-US" dirty="0"/>
              <a:t>Natural language processing (NLP) service.</a:t>
            </a:r>
          </a:p>
          <a:p>
            <a:r>
              <a:rPr lang="en-US" dirty="0"/>
              <a:t>Extracts sentiment, key phrases, and entities from text.</a:t>
            </a:r>
          </a:p>
          <a:p>
            <a:r>
              <a:rPr lang="en-US" dirty="0"/>
              <a:t>Language detection and topic modeling.</a:t>
            </a:r>
          </a:p>
          <a:p>
            <a:r>
              <a:rPr lang="en-US" dirty="0"/>
              <a:t>Scalable and highly accurate.</a:t>
            </a:r>
          </a:p>
          <a:p>
            <a:r>
              <a:rPr lang="en-US" dirty="0"/>
              <a:t>Integrated with other AWS data services.</a:t>
            </a:r>
          </a:p>
        </p:txBody>
      </p:sp>
      <p:sp>
        <p:nvSpPr>
          <p:cNvPr id="4" name="Content Placeholder 3">
            <a:extLst>
              <a:ext uri="{FF2B5EF4-FFF2-40B4-BE49-F238E27FC236}">
                <a16:creationId xmlns:a16="http://schemas.microsoft.com/office/drawing/2014/main" id="{D7F41D6C-D2AE-7924-BBFD-FDC3FBE3A98F}"/>
              </a:ext>
            </a:extLst>
          </p:cNvPr>
          <p:cNvSpPr>
            <a:spLocks noGrp="1"/>
          </p:cNvSpPr>
          <p:nvPr>
            <p:ph sz="half" idx="2"/>
          </p:nvPr>
        </p:nvSpPr>
        <p:spPr/>
        <p:txBody>
          <a:bodyPr>
            <a:normAutofit lnSpcReduction="10000"/>
          </a:bodyPr>
          <a:lstStyle/>
          <a:p>
            <a:pPr marL="0" indent="0">
              <a:buNone/>
            </a:pPr>
            <a:r>
              <a:rPr lang="en-US" b="1" u="sng" dirty="0"/>
              <a:t>Use Cases:</a:t>
            </a:r>
          </a:p>
          <a:p>
            <a:pPr marL="285750" indent="-285750">
              <a:buFont typeface="Arial" panose="020B0604020202020204" pitchFamily="34" charset="0"/>
              <a:buChar char="•"/>
            </a:pPr>
            <a:r>
              <a:rPr lang="en-US" dirty="0"/>
              <a:t>Customer feedback analysis.</a:t>
            </a:r>
          </a:p>
          <a:p>
            <a:pPr marL="285750" indent="-285750">
              <a:buFont typeface="Arial" panose="020B0604020202020204" pitchFamily="34" charset="0"/>
              <a:buChar char="•"/>
            </a:pPr>
            <a:r>
              <a:rPr lang="en-US" dirty="0"/>
              <a:t>Social media sentiment tracking.</a:t>
            </a:r>
          </a:p>
          <a:p>
            <a:pPr marL="285750" indent="-285750">
              <a:buFont typeface="Arial" panose="020B0604020202020204" pitchFamily="34" charset="0"/>
              <a:buChar char="•"/>
            </a:pPr>
            <a:r>
              <a:rPr lang="en-US" dirty="0"/>
              <a:t>Automated text categorization and content analysis.</a:t>
            </a:r>
          </a:p>
        </p:txBody>
      </p:sp>
    </p:spTree>
    <p:extLst>
      <p:ext uri="{BB962C8B-B14F-4D97-AF65-F5344CB8AC3E}">
        <p14:creationId xmlns:p14="http://schemas.microsoft.com/office/powerpoint/2010/main" val="416823268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446497-8A31-7BB9-0D8B-34D6763D5E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36B01B-E410-0F8E-3F71-B31810651A49}"/>
              </a:ext>
            </a:extLst>
          </p:cNvPr>
          <p:cNvSpPr>
            <a:spLocks noGrp="1"/>
          </p:cNvSpPr>
          <p:nvPr>
            <p:ph type="title"/>
          </p:nvPr>
        </p:nvSpPr>
        <p:spPr/>
        <p:txBody>
          <a:bodyPr/>
          <a:lstStyle/>
          <a:p>
            <a:r>
              <a:rPr lang="en-US" dirty="0"/>
              <a:t>AWS </a:t>
            </a:r>
            <a:r>
              <a:rPr lang="en-US" dirty="0" err="1"/>
              <a:t>Rekognition</a:t>
            </a:r>
            <a:endParaRPr lang="en-US" dirty="0"/>
          </a:p>
        </p:txBody>
      </p:sp>
      <p:sp>
        <p:nvSpPr>
          <p:cNvPr id="3" name="Content Placeholder 2">
            <a:extLst>
              <a:ext uri="{FF2B5EF4-FFF2-40B4-BE49-F238E27FC236}">
                <a16:creationId xmlns:a16="http://schemas.microsoft.com/office/drawing/2014/main" id="{820F6F7C-741A-75A4-E66D-E63B0093E0A2}"/>
              </a:ext>
            </a:extLst>
          </p:cNvPr>
          <p:cNvSpPr>
            <a:spLocks noGrp="1"/>
          </p:cNvSpPr>
          <p:nvPr>
            <p:ph sz="half" idx="1"/>
          </p:nvPr>
        </p:nvSpPr>
        <p:spPr/>
        <p:txBody>
          <a:bodyPr>
            <a:normAutofit lnSpcReduction="10000"/>
          </a:bodyPr>
          <a:lstStyle/>
          <a:p>
            <a:pPr marL="0" indent="0">
              <a:buNone/>
            </a:pPr>
            <a:r>
              <a:rPr lang="en-US" b="1" u="sng" dirty="0"/>
              <a:t>Description:</a:t>
            </a:r>
          </a:p>
          <a:p>
            <a:r>
              <a:rPr lang="en-US" dirty="0"/>
              <a:t>Deep learning–based image and video analysis service.</a:t>
            </a:r>
          </a:p>
          <a:p>
            <a:r>
              <a:rPr lang="en-US" dirty="0"/>
              <a:t>Detects objects, scenes, and faces in media.</a:t>
            </a:r>
          </a:p>
          <a:p>
            <a:r>
              <a:rPr lang="en-US" dirty="0"/>
              <a:t>Supports facial analysis and recognition.</a:t>
            </a:r>
          </a:p>
          <a:p>
            <a:r>
              <a:rPr lang="en-US" dirty="0"/>
              <a:t>Provides content moderation capabilities.</a:t>
            </a:r>
          </a:p>
          <a:p>
            <a:r>
              <a:rPr lang="en-US" dirty="0"/>
              <a:t>Real-time and batch processing options.</a:t>
            </a:r>
          </a:p>
        </p:txBody>
      </p:sp>
      <p:sp>
        <p:nvSpPr>
          <p:cNvPr id="4" name="Content Placeholder 3">
            <a:extLst>
              <a:ext uri="{FF2B5EF4-FFF2-40B4-BE49-F238E27FC236}">
                <a16:creationId xmlns:a16="http://schemas.microsoft.com/office/drawing/2014/main" id="{36F96777-E8E4-E9F3-7A4B-AA8BA5E20058}"/>
              </a:ext>
            </a:extLst>
          </p:cNvPr>
          <p:cNvSpPr>
            <a:spLocks noGrp="1"/>
          </p:cNvSpPr>
          <p:nvPr>
            <p:ph sz="half" idx="2"/>
          </p:nvPr>
        </p:nvSpPr>
        <p:spPr/>
        <p:txBody>
          <a:bodyPr>
            <a:normAutofit lnSpcReduction="10000"/>
          </a:bodyPr>
          <a:lstStyle/>
          <a:p>
            <a:pPr marL="0" indent="0">
              <a:buNone/>
            </a:pPr>
            <a:r>
              <a:rPr lang="en-US" b="1" u="sng" dirty="0"/>
              <a:t>Use Cases:</a:t>
            </a:r>
          </a:p>
          <a:p>
            <a:pPr marL="285750" indent="-285750">
              <a:buFont typeface="Arial" panose="020B0604020202020204" pitchFamily="34" charset="0"/>
              <a:buChar char="•"/>
            </a:pPr>
            <a:r>
              <a:rPr lang="en-US" dirty="0"/>
              <a:t>Security and surveillance applications.</a:t>
            </a:r>
          </a:p>
          <a:p>
            <a:pPr marL="285750" indent="-285750">
              <a:buFont typeface="Arial" panose="020B0604020202020204" pitchFamily="34" charset="0"/>
              <a:buChar char="•"/>
            </a:pPr>
            <a:r>
              <a:rPr lang="en-US" dirty="0"/>
              <a:t>Content moderation and user verification.</a:t>
            </a:r>
          </a:p>
          <a:p>
            <a:pPr marL="285750" indent="-285750">
              <a:buFont typeface="Arial" panose="020B0604020202020204" pitchFamily="34" charset="0"/>
              <a:buChar char="•"/>
            </a:pPr>
            <a:r>
              <a:rPr lang="en-US" dirty="0"/>
              <a:t>Image and video indexing for search.</a:t>
            </a:r>
          </a:p>
        </p:txBody>
      </p:sp>
    </p:spTree>
    <p:extLst>
      <p:ext uri="{BB962C8B-B14F-4D97-AF65-F5344CB8AC3E}">
        <p14:creationId xmlns:p14="http://schemas.microsoft.com/office/powerpoint/2010/main" val="296615251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052B0E-A516-8193-DD4B-F3CE891DDA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3F5CB4-DC45-C948-AF4A-3D2C834C3283}"/>
              </a:ext>
            </a:extLst>
          </p:cNvPr>
          <p:cNvSpPr>
            <a:spLocks noGrp="1"/>
          </p:cNvSpPr>
          <p:nvPr>
            <p:ph type="title"/>
          </p:nvPr>
        </p:nvSpPr>
        <p:spPr/>
        <p:txBody>
          <a:bodyPr/>
          <a:lstStyle/>
          <a:p>
            <a:r>
              <a:rPr lang="en-US" dirty="0"/>
              <a:t>AWS Forecast</a:t>
            </a:r>
          </a:p>
        </p:txBody>
      </p:sp>
      <p:sp>
        <p:nvSpPr>
          <p:cNvPr id="3" name="Content Placeholder 2">
            <a:extLst>
              <a:ext uri="{FF2B5EF4-FFF2-40B4-BE49-F238E27FC236}">
                <a16:creationId xmlns:a16="http://schemas.microsoft.com/office/drawing/2014/main" id="{66B38CB1-7775-0BA9-AE82-0F8E75ED01C9}"/>
              </a:ext>
            </a:extLst>
          </p:cNvPr>
          <p:cNvSpPr>
            <a:spLocks noGrp="1"/>
          </p:cNvSpPr>
          <p:nvPr>
            <p:ph sz="half" idx="1"/>
          </p:nvPr>
        </p:nvSpPr>
        <p:spPr/>
        <p:txBody>
          <a:bodyPr>
            <a:normAutofit/>
          </a:bodyPr>
          <a:lstStyle/>
          <a:p>
            <a:pPr marL="0" indent="0">
              <a:buNone/>
            </a:pPr>
            <a:r>
              <a:rPr lang="en-US" b="1" u="sng" dirty="0"/>
              <a:t>Description:</a:t>
            </a:r>
          </a:p>
          <a:p>
            <a:r>
              <a:rPr lang="en-US" dirty="0"/>
              <a:t>Time series forecasting service powered by machine learning.</a:t>
            </a:r>
          </a:p>
          <a:p>
            <a:r>
              <a:rPr lang="en-US" dirty="0"/>
              <a:t>Automates model selection and tuning.</a:t>
            </a:r>
          </a:p>
          <a:p>
            <a:r>
              <a:rPr lang="en-US" dirty="0"/>
              <a:t>Provides accurate demand and trend predictions.</a:t>
            </a:r>
          </a:p>
          <a:p>
            <a:r>
              <a:rPr lang="en-US" dirty="0"/>
              <a:t>Integrates with historical data from various sources.</a:t>
            </a:r>
          </a:p>
        </p:txBody>
      </p:sp>
      <p:sp>
        <p:nvSpPr>
          <p:cNvPr id="4" name="Content Placeholder 3">
            <a:extLst>
              <a:ext uri="{FF2B5EF4-FFF2-40B4-BE49-F238E27FC236}">
                <a16:creationId xmlns:a16="http://schemas.microsoft.com/office/drawing/2014/main" id="{E28CCE9A-E8DB-DAA9-2925-4E08D2B3AA91}"/>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Demand forecasting and inventory planning.</a:t>
            </a:r>
          </a:p>
          <a:p>
            <a:pPr marL="285750" indent="-285750">
              <a:buFont typeface="Arial" panose="020B0604020202020204" pitchFamily="34" charset="0"/>
              <a:buChar char="•"/>
            </a:pPr>
            <a:r>
              <a:rPr lang="en-US" dirty="0"/>
              <a:t>Financial planning and risk assessment.</a:t>
            </a:r>
          </a:p>
          <a:p>
            <a:pPr marL="285750" indent="-285750">
              <a:buFont typeface="Arial" panose="020B0604020202020204" pitchFamily="34" charset="0"/>
              <a:buChar char="•"/>
            </a:pPr>
            <a:r>
              <a:rPr lang="en-US" dirty="0"/>
              <a:t>Capacity planning and resource allocation.</a:t>
            </a:r>
          </a:p>
        </p:txBody>
      </p:sp>
    </p:spTree>
    <p:extLst>
      <p:ext uri="{BB962C8B-B14F-4D97-AF65-F5344CB8AC3E}">
        <p14:creationId xmlns:p14="http://schemas.microsoft.com/office/powerpoint/2010/main" val="111479540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0B4AFF-7C4F-E245-7C39-61B19DCBAA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E32839-6DD1-7198-3FCA-720918CE6D1E}"/>
              </a:ext>
            </a:extLst>
          </p:cNvPr>
          <p:cNvSpPr>
            <a:spLocks noGrp="1"/>
          </p:cNvSpPr>
          <p:nvPr>
            <p:ph type="title"/>
          </p:nvPr>
        </p:nvSpPr>
        <p:spPr/>
        <p:txBody>
          <a:bodyPr/>
          <a:lstStyle/>
          <a:p>
            <a:r>
              <a:rPr lang="en-US" dirty="0"/>
              <a:t>AWS Personalize</a:t>
            </a:r>
          </a:p>
        </p:txBody>
      </p:sp>
      <p:sp>
        <p:nvSpPr>
          <p:cNvPr id="3" name="Content Placeholder 2">
            <a:extLst>
              <a:ext uri="{FF2B5EF4-FFF2-40B4-BE49-F238E27FC236}">
                <a16:creationId xmlns:a16="http://schemas.microsoft.com/office/drawing/2014/main" id="{4CE98AEB-B8F1-C9EC-2F49-EFE0200754AE}"/>
              </a:ext>
            </a:extLst>
          </p:cNvPr>
          <p:cNvSpPr>
            <a:spLocks noGrp="1"/>
          </p:cNvSpPr>
          <p:nvPr>
            <p:ph sz="half" idx="1"/>
          </p:nvPr>
        </p:nvSpPr>
        <p:spPr/>
        <p:txBody>
          <a:bodyPr>
            <a:noAutofit/>
          </a:bodyPr>
          <a:lstStyle/>
          <a:p>
            <a:pPr marL="0" indent="0">
              <a:buNone/>
            </a:pPr>
            <a:r>
              <a:rPr lang="en-US" sz="1800" b="1" u="sng" dirty="0"/>
              <a:t>Description:</a:t>
            </a:r>
          </a:p>
          <a:p>
            <a:r>
              <a:rPr lang="en-US" sz="1800" dirty="0"/>
              <a:t>Real-time personalized recommendation service.</a:t>
            </a:r>
          </a:p>
          <a:p>
            <a:r>
              <a:rPr lang="en-US" sz="1800" dirty="0"/>
              <a:t>Leverages the same technology used by Amazon.com.</a:t>
            </a:r>
          </a:p>
          <a:p>
            <a:r>
              <a:rPr lang="en-US" sz="1800" dirty="0"/>
              <a:t>Fully managed end-to-end machine learning solution.</a:t>
            </a:r>
          </a:p>
          <a:p>
            <a:r>
              <a:rPr lang="en-US" sz="1800" dirty="0"/>
              <a:t>Customizable with user behavior and metadata.</a:t>
            </a:r>
          </a:p>
          <a:p>
            <a:r>
              <a:rPr lang="en-US" sz="1800" dirty="0"/>
              <a:t>Seamless integration with web and mobile applications.</a:t>
            </a:r>
          </a:p>
        </p:txBody>
      </p:sp>
      <p:sp>
        <p:nvSpPr>
          <p:cNvPr id="4" name="Content Placeholder 3">
            <a:extLst>
              <a:ext uri="{FF2B5EF4-FFF2-40B4-BE49-F238E27FC236}">
                <a16:creationId xmlns:a16="http://schemas.microsoft.com/office/drawing/2014/main" id="{1F88187F-6008-6144-2F65-75FA98AF76AB}"/>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Product recommendations for e-commerce.</a:t>
            </a:r>
          </a:p>
          <a:p>
            <a:pPr marL="285750" indent="-285750">
              <a:buFont typeface="Arial" panose="020B0604020202020204" pitchFamily="34" charset="0"/>
              <a:buChar char="•"/>
            </a:pPr>
            <a:r>
              <a:rPr lang="en-US" dirty="0"/>
              <a:t>Personalized content delivery.</a:t>
            </a:r>
          </a:p>
          <a:p>
            <a:pPr marL="285750" indent="-285750">
              <a:buFont typeface="Arial" panose="020B0604020202020204" pitchFamily="34" charset="0"/>
              <a:buChar char="•"/>
            </a:pPr>
            <a:r>
              <a:rPr lang="en-US" dirty="0"/>
              <a:t>User engagement and retention strategies.</a:t>
            </a:r>
          </a:p>
        </p:txBody>
      </p:sp>
    </p:spTree>
    <p:extLst>
      <p:ext uri="{BB962C8B-B14F-4D97-AF65-F5344CB8AC3E}">
        <p14:creationId xmlns:p14="http://schemas.microsoft.com/office/powerpoint/2010/main" val="18649524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B0762E-4077-B42C-E525-EB1DDB1016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3F498B-9170-C481-FC64-5B3679E18598}"/>
              </a:ext>
            </a:extLst>
          </p:cNvPr>
          <p:cNvSpPr>
            <a:spLocks noGrp="1"/>
          </p:cNvSpPr>
          <p:nvPr>
            <p:ph type="title"/>
          </p:nvPr>
        </p:nvSpPr>
        <p:spPr/>
        <p:txBody>
          <a:bodyPr/>
          <a:lstStyle/>
          <a:p>
            <a:r>
              <a:rPr lang="en-US" dirty="0"/>
              <a:t>AWS </a:t>
            </a:r>
            <a:r>
              <a:rPr lang="en-US" dirty="0" err="1"/>
              <a:t>Textract</a:t>
            </a:r>
            <a:endParaRPr lang="en-US" dirty="0"/>
          </a:p>
        </p:txBody>
      </p:sp>
      <p:sp>
        <p:nvSpPr>
          <p:cNvPr id="3" name="Content Placeholder 2">
            <a:extLst>
              <a:ext uri="{FF2B5EF4-FFF2-40B4-BE49-F238E27FC236}">
                <a16:creationId xmlns:a16="http://schemas.microsoft.com/office/drawing/2014/main" id="{7FE7C70E-3A79-6FA9-A8D5-C5E53081E961}"/>
              </a:ext>
            </a:extLst>
          </p:cNvPr>
          <p:cNvSpPr>
            <a:spLocks noGrp="1"/>
          </p:cNvSpPr>
          <p:nvPr>
            <p:ph sz="half" idx="1"/>
          </p:nvPr>
        </p:nvSpPr>
        <p:spPr/>
        <p:txBody>
          <a:bodyPr>
            <a:noAutofit/>
          </a:bodyPr>
          <a:lstStyle/>
          <a:p>
            <a:pPr marL="0" indent="0">
              <a:buNone/>
            </a:pPr>
            <a:r>
              <a:rPr lang="en-US" sz="1800" b="1" u="sng" dirty="0"/>
              <a:t>Description:</a:t>
            </a:r>
          </a:p>
          <a:p>
            <a:r>
              <a:rPr lang="en-US" sz="1800" dirty="0"/>
              <a:t>Automatically extracts text, forms, and tables from documents.</a:t>
            </a:r>
          </a:p>
          <a:p>
            <a:r>
              <a:rPr lang="en-US" sz="1800" dirty="0"/>
              <a:t>Uses machine learning to identify and extract data.</a:t>
            </a:r>
          </a:p>
          <a:p>
            <a:r>
              <a:rPr lang="en-US" sz="1800" dirty="0"/>
              <a:t>No manual configuration or template setup required.</a:t>
            </a:r>
          </a:p>
          <a:p>
            <a:r>
              <a:rPr lang="en-US" sz="1800" dirty="0"/>
              <a:t>Supports a variety of document formats.</a:t>
            </a:r>
          </a:p>
          <a:p>
            <a:r>
              <a:rPr lang="en-US" sz="1800" dirty="0"/>
              <a:t>Easily integrates with other data processing workflows.</a:t>
            </a:r>
          </a:p>
        </p:txBody>
      </p:sp>
      <p:sp>
        <p:nvSpPr>
          <p:cNvPr id="4" name="Content Placeholder 3">
            <a:extLst>
              <a:ext uri="{FF2B5EF4-FFF2-40B4-BE49-F238E27FC236}">
                <a16:creationId xmlns:a16="http://schemas.microsoft.com/office/drawing/2014/main" id="{0A226793-F49D-FB07-3E83-9941632E4BC7}"/>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Automating data entry from scanned documents.</a:t>
            </a:r>
          </a:p>
          <a:p>
            <a:pPr marL="285750" indent="-285750">
              <a:buFont typeface="Arial" panose="020B0604020202020204" pitchFamily="34" charset="0"/>
              <a:buChar char="•"/>
            </a:pPr>
            <a:r>
              <a:rPr lang="en-US" dirty="0"/>
              <a:t>Extracting information from forms and invoices.</a:t>
            </a:r>
          </a:p>
          <a:p>
            <a:pPr marL="285750" indent="-285750">
              <a:buFont typeface="Arial" panose="020B0604020202020204" pitchFamily="34" charset="0"/>
              <a:buChar char="•"/>
            </a:pPr>
            <a:r>
              <a:rPr lang="en-US" dirty="0"/>
              <a:t>Digitalizing paper-based records.</a:t>
            </a:r>
          </a:p>
        </p:txBody>
      </p:sp>
    </p:spTree>
    <p:extLst>
      <p:ext uri="{BB962C8B-B14F-4D97-AF65-F5344CB8AC3E}">
        <p14:creationId xmlns:p14="http://schemas.microsoft.com/office/powerpoint/2010/main" val="76730054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C04606-ADDA-85CE-1BA2-450DC5A97C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ED9C00-C0CA-31DE-CEEE-3A38793F8E1A}"/>
              </a:ext>
            </a:extLst>
          </p:cNvPr>
          <p:cNvSpPr>
            <a:spLocks noGrp="1"/>
          </p:cNvSpPr>
          <p:nvPr>
            <p:ph type="title"/>
          </p:nvPr>
        </p:nvSpPr>
        <p:spPr/>
        <p:txBody>
          <a:bodyPr/>
          <a:lstStyle/>
          <a:p>
            <a:r>
              <a:rPr lang="en-US" dirty="0"/>
              <a:t>AWS Polly</a:t>
            </a:r>
          </a:p>
        </p:txBody>
      </p:sp>
      <p:sp>
        <p:nvSpPr>
          <p:cNvPr id="3" name="Content Placeholder 2">
            <a:extLst>
              <a:ext uri="{FF2B5EF4-FFF2-40B4-BE49-F238E27FC236}">
                <a16:creationId xmlns:a16="http://schemas.microsoft.com/office/drawing/2014/main" id="{4D72B9E0-F830-B829-C8CF-4E9B8E5CC607}"/>
              </a:ext>
            </a:extLst>
          </p:cNvPr>
          <p:cNvSpPr>
            <a:spLocks noGrp="1"/>
          </p:cNvSpPr>
          <p:nvPr>
            <p:ph sz="half" idx="1"/>
          </p:nvPr>
        </p:nvSpPr>
        <p:spPr/>
        <p:txBody>
          <a:bodyPr>
            <a:noAutofit/>
          </a:bodyPr>
          <a:lstStyle/>
          <a:p>
            <a:pPr marL="0" indent="0">
              <a:buNone/>
            </a:pPr>
            <a:r>
              <a:rPr lang="en-US" sz="1800" b="1" u="sng" dirty="0"/>
              <a:t>Description:</a:t>
            </a:r>
          </a:p>
          <a:p>
            <a:r>
              <a:rPr lang="en-US" sz="1800" dirty="0"/>
              <a:t>Converts text into lifelike speech using deep learning.</a:t>
            </a:r>
          </a:p>
          <a:p>
            <a:r>
              <a:rPr lang="en-US" sz="1800" dirty="0"/>
              <a:t>Supports multiple languages and voices.</a:t>
            </a:r>
          </a:p>
          <a:p>
            <a:r>
              <a:rPr lang="en-US" sz="1800" dirty="0"/>
              <a:t>Real-time streaming and customizable lexicons.</a:t>
            </a:r>
          </a:p>
          <a:p>
            <a:r>
              <a:rPr lang="en-US" sz="1800" dirty="0"/>
              <a:t>Easy integration into applications and devices.</a:t>
            </a:r>
          </a:p>
        </p:txBody>
      </p:sp>
      <p:sp>
        <p:nvSpPr>
          <p:cNvPr id="4" name="Content Placeholder 3">
            <a:extLst>
              <a:ext uri="{FF2B5EF4-FFF2-40B4-BE49-F238E27FC236}">
                <a16:creationId xmlns:a16="http://schemas.microsoft.com/office/drawing/2014/main" id="{54BB5ECC-01A1-80CF-0FB5-BB4163905AC2}"/>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Voice-enabled applications and virtual assistants.</a:t>
            </a:r>
          </a:p>
          <a:p>
            <a:pPr marL="285750" indent="-285750">
              <a:buFont typeface="Arial" panose="020B0604020202020204" pitchFamily="34" charset="0"/>
              <a:buChar char="•"/>
            </a:pPr>
            <a:r>
              <a:rPr lang="en-US" dirty="0"/>
              <a:t>Audiobook and media content generation.</a:t>
            </a:r>
          </a:p>
          <a:p>
            <a:pPr marL="285750" indent="-285750">
              <a:buFont typeface="Arial" panose="020B0604020202020204" pitchFamily="34" charset="0"/>
              <a:buChar char="•"/>
            </a:pPr>
            <a:r>
              <a:rPr lang="en-US" dirty="0"/>
              <a:t>Accessibility tools and language learning apps.</a:t>
            </a:r>
          </a:p>
        </p:txBody>
      </p:sp>
    </p:spTree>
    <p:extLst>
      <p:ext uri="{BB962C8B-B14F-4D97-AF65-F5344CB8AC3E}">
        <p14:creationId xmlns:p14="http://schemas.microsoft.com/office/powerpoint/2010/main" val="358102045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9A6B9-257A-FECA-512E-E7C00F80915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2DC3EC-3932-CDD0-13A8-0E4FB9A5B068}"/>
              </a:ext>
            </a:extLst>
          </p:cNvPr>
          <p:cNvSpPr>
            <a:spLocks noGrp="1"/>
          </p:cNvSpPr>
          <p:nvPr>
            <p:ph type="title"/>
          </p:nvPr>
        </p:nvSpPr>
        <p:spPr/>
        <p:txBody>
          <a:bodyPr/>
          <a:lstStyle/>
          <a:p>
            <a:r>
              <a:rPr lang="en-US" dirty="0"/>
              <a:t>AWS Translate</a:t>
            </a:r>
          </a:p>
        </p:txBody>
      </p:sp>
      <p:sp>
        <p:nvSpPr>
          <p:cNvPr id="3" name="Content Placeholder 2">
            <a:extLst>
              <a:ext uri="{FF2B5EF4-FFF2-40B4-BE49-F238E27FC236}">
                <a16:creationId xmlns:a16="http://schemas.microsoft.com/office/drawing/2014/main" id="{16502F22-FD4F-D502-D81A-E43125FB9EB1}"/>
              </a:ext>
            </a:extLst>
          </p:cNvPr>
          <p:cNvSpPr>
            <a:spLocks noGrp="1"/>
          </p:cNvSpPr>
          <p:nvPr>
            <p:ph sz="half" idx="1"/>
          </p:nvPr>
        </p:nvSpPr>
        <p:spPr/>
        <p:txBody>
          <a:bodyPr>
            <a:noAutofit/>
          </a:bodyPr>
          <a:lstStyle/>
          <a:p>
            <a:pPr marL="0" indent="0">
              <a:buNone/>
            </a:pPr>
            <a:r>
              <a:rPr lang="en-US" sz="1800" b="1" u="sng" dirty="0"/>
              <a:t>Description:</a:t>
            </a:r>
          </a:p>
          <a:p>
            <a:r>
              <a:rPr lang="en-US" sz="1800" dirty="0"/>
              <a:t>Neural machine translation service.</a:t>
            </a:r>
          </a:p>
          <a:p>
            <a:r>
              <a:rPr lang="en-US" sz="1800" dirty="0"/>
              <a:t>Supports real-time translation across multiple languages.</a:t>
            </a:r>
          </a:p>
          <a:p>
            <a:r>
              <a:rPr lang="en-US" sz="1800" dirty="0"/>
              <a:t>Consistently improves with new data.</a:t>
            </a:r>
          </a:p>
          <a:p>
            <a:r>
              <a:rPr lang="en-US" sz="1800" dirty="0"/>
              <a:t>Seamlessly integrates with other AWS services.</a:t>
            </a:r>
          </a:p>
          <a:p>
            <a:r>
              <a:rPr lang="en-US" sz="1800" dirty="0"/>
              <a:t>Simple API integration.</a:t>
            </a:r>
          </a:p>
        </p:txBody>
      </p:sp>
      <p:sp>
        <p:nvSpPr>
          <p:cNvPr id="4" name="Content Placeholder 3">
            <a:extLst>
              <a:ext uri="{FF2B5EF4-FFF2-40B4-BE49-F238E27FC236}">
                <a16:creationId xmlns:a16="http://schemas.microsoft.com/office/drawing/2014/main" id="{8B512D5A-723F-1DAD-D2EB-75B4648841A4}"/>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Globalizing content for international audiences.</a:t>
            </a:r>
          </a:p>
          <a:p>
            <a:pPr marL="285750" indent="-285750">
              <a:buFont typeface="Arial" panose="020B0604020202020204" pitchFamily="34" charset="0"/>
              <a:buChar char="•"/>
            </a:pPr>
            <a:r>
              <a:rPr lang="en-US" dirty="0"/>
              <a:t>Real-time translation in chat and support applications.</a:t>
            </a:r>
          </a:p>
          <a:p>
            <a:pPr marL="285750" indent="-285750">
              <a:buFont typeface="Arial" panose="020B0604020202020204" pitchFamily="34" charset="0"/>
              <a:buChar char="•"/>
            </a:pPr>
            <a:r>
              <a:rPr lang="en-US" dirty="0"/>
              <a:t>Multilingual document processing.</a:t>
            </a:r>
          </a:p>
        </p:txBody>
      </p:sp>
    </p:spTree>
    <p:extLst>
      <p:ext uri="{BB962C8B-B14F-4D97-AF65-F5344CB8AC3E}">
        <p14:creationId xmlns:p14="http://schemas.microsoft.com/office/powerpoint/2010/main" val="205177301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E4587-42D8-01AF-1A91-CD93B29230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E8F0FD-D149-EA51-28AE-148FFC26F48D}"/>
              </a:ext>
            </a:extLst>
          </p:cNvPr>
          <p:cNvSpPr>
            <a:spLocks noGrp="1"/>
          </p:cNvSpPr>
          <p:nvPr>
            <p:ph type="title"/>
          </p:nvPr>
        </p:nvSpPr>
        <p:spPr/>
        <p:txBody>
          <a:bodyPr/>
          <a:lstStyle/>
          <a:p>
            <a:r>
              <a:rPr lang="en-US" dirty="0"/>
              <a:t>AWS Fraud Detector</a:t>
            </a:r>
          </a:p>
        </p:txBody>
      </p:sp>
      <p:sp>
        <p:nvSpPr>
          <p:cNvPr id="3" name="Content Placeholder 2">
            <a:extLst>
              <a:ext uri="{FF2B5EF4-FFF2-40B4-BE49-F238E27FC236}">
                <a16:creationId xmlns:a16="http://schemas.microsoft.com/office/drawing/2014/main" id="{292C6522-696D-1E89-469E-1F2289247387}"/>
              </a:ext>
            </a:extLst>
          </p:cNvPr>
          <p:cNvSpPr>
            <a:spLocks noGrp="1"/>
          </p:cNvSpPr>
          <p:nvPr>
            <p:ph sz="half" idx="1"/>
          </p:nvPr>
        </p:nvSpPr>
        <p:spPr/>
        <p:txBody>
          <a:bodyPr>
            <a:noAutofit/>
          </a:bodyPr>
          <a:lstStyle/>
          <a:p>
            <a:pPr marL="0" indent="0">
              <a:buNone/>
            </a:pPr>
            <a:r>
              <a:rPr lang="en-US" sz="1800" b="1" u="sng" dirty="0"/>
              <a:t>Description:</a:t>
            </a:r>
          </a:p>
          <a:p>
            <a:r>
              <a:rPr lang="en-US" sz="1800" dirty="0"/>
              <a:t>Machine learning–powered service to detect fraudulent activities.</a:t>
            </a:r>
          </a:p>
          <a:p>
            <a:r>
              <a:rPr lang="en-US" sz="1800" dirty="0"/>
              <a:t>Automatically builds and deploys fraud detection models.</a:t>
            </a:r>
          </a:p>
          <a:p>
            <a:r>
              <a:rPr lang="en-US" sz="1800" dirty="0"/>
              <a:t>Continuously improves with new data.</a:t>
            </a:r>
          </a:p>
          <a:p>
            <a:r>
              <a:rPr lang="en-US" sz="1800" dirty="0"/>
              <a:t>Integrated with AWS data sources and workflows.</a:t>
            </a:r>
          </a:p>
          <a:p>
            <a:r>
              <a:rPr lang="en-US" sz="1800" dirty="0"/>
              <a:t>Real-time scoring and decision-making.</a:t>
            </a:r>
          </a:p>
        </p:txBody>
      </p:sp>
      <p:sp>
        <p:nvSpPr>
          <p:cNvPr id="4" name="Content Placeholder 3">
            <a:extLst>
              <a:ext uri="{FF2B5EF4-FFF2-40B4-BE49-F238E27FC236}">
                <a16:creationId xmlns:a16="http://schemas.microsoft.com/office/drawing/2014/main" id="{8F6267A9-A3D0-BFC0-DF74-4986427F4081}"/>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Payment and transaction fraud detection.</a:t>
            </a:r>
          </a:p>
          <a:p>
            <a:pPr marL="285750" indent="-285750">
              <a:buFont typeface="Arial" panose="020B0604020202020204" pitchFamily="34" charset="0"/>
              <a:buChar char="•"/>
            </a:pPr>
            <a:r>
              <a:rPr lang="en-US" dirty="0"/>
              <a:t>Account takeover prevention.</a:t>
            </a:r>
          </a:p>
          <a:p>
            <a:pPr marL="285750" indent="-285750">
              <a:buFont typeface="Arial" panose="020B0604020202020204" pitchFamily="34" charset="0"/>
              <a:buChar char="•"/>
            </a:pPr>
            <a:r>
              <a:rPr lang="en-US" dirty="0"/>
              <a:t>E-commerce and financial services risk mitigation.</a:t>
            </a:r>
          </a:p>
        </p:txBody>
      </p:sp>
    </p:spTree>
    <p:extLst>
      <p:ext uri="{BB962C8B-B14F-4D97-AF65-F5344CB8AC3E}">
        <p14:creationId xmlns:p14="http://schemas.microsoft.com/office/powerpoint/2010/main" val="383333135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7BF66D-5EEC-BC98-3611-48B0D5013E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5AF57C-D236-D215-A522-BB7DA02C2ED2}"/>
              </a:ext>
            </a:extLst>
          </p:cNvPr>
          <p:cNvSpPr>
            <a:spLocks noGrp="1"/>
          </p:cNvSpPr>
          <p:nvPr>
            <p:ph type="title"/>
          </p:nvPr>
        </p:nvSpPr>
        <p:spPr/>
        <p:txBody>
          <a:bodyPr/>
          <a:lstStyle/>
          <a:p>
            <a:r>
              <a:rPr lang="en-US" dirty="0"/>
              <a:t>AWS </a:t>
            </a:r>
            <a:r>
              <a:rPr lang="en-US" dirty="0" err="1"/>
              <a:t>DeepLens</a:t>
            </a:r>
            <a:endParaRPr lang="en-US" dirty="0"/>
          </a:p>
        </p:txBody>
      </p:sp>
      <p:sp>
        <p:nvSpPr>
          <p:cNvPr id="3" name="Content Placeholder 2">
            <a:extLst>
              <a:ext uri="{FF2B5EF4-FFF2-40B4-BE49-F238E27FC236}">
                <a16:creationId xmlns:a16="http://schemas.microsoft.com/office/drawing/2014/main" id="{7335BB6F-0403-7747-ED0E-15DD48229B4A}"/>
              </a:ext>
            </a:extLst>
          </p:cNvPr>
          <p:cNvSpPr>
            <a:spLocks noGrp="1"/>
          </p:cNvSpPr>
          <p:nvPr>
            <p:ph sz="half" idx="1"/>
          </p:nvPr>
        </p:nvSpPr>
        <p:spPr/>
        <p:txBody>
          <a:bodyPr>
            <a:noAutofit/>
          </a:bodyPr>
          <a:lstStyle/>
          <a:p>
            <a:pPr marL="0" indent="0">
              <a:buNone/>
            </a:pPr>
            <a:r>
              <a:rPr lang="en-US" sz="1800" b="1" u="sng" dirty="0"/>
              <a:t>Description:</a:t>
            </a:r>
          </a:p>
          <a:p>
            <a:r>
              <a:rPr lang="en-US" sz="1800" dirty="0"/>
              <a:t>Deep learning–enabled video camera for edge computing.</a:t>
            </a:r>
          </a:p>
          <a:p>
            <a:r>
              <a:rPr lang="en-US" sz="1800" dirty="0"/>
              <a:t>Runs computer vision models locally.</a:t>
            </a:r>
          </a:p>
          <a:p>
            <a:r>
              <a:rPr lang="en-US" sz="1800" dirty="0"/>
              <a:t>Integrated with Amazon SageMaker for custom model deployment.</a:t>
            </a:r>
          </a:p>
          <a:p>
            <a:r>
              <a:rPr lang="en-US" sz="1800" dirty="0"/>
              <a:t>Supports real-time video analytics.</a:t>
            </a:r>
          </a:p>
          <a:p>
            <a:r>
              <a:rPr lang="en-US" sz="1800" dirty="0"/>
              <a:t>Ideal for prototyping and educational purposes.</a:t>
            </a:r>
          </a:p>
        </p:txBody>
      </p:sp>
      <p:sp>
        <p:nvSpPr>
          <p:cNvPr id="4" name="Content Placeholder 3">
            <a:extLst>
              <a:ext uri="{FF2B5EF4-FFF2-40B4-BE49-F238E27FC236}">
                <a16:creationId xmlns:a16="http://schemas.microsoft.com/office/drawing/2014/main" id="{116CE2E2-65C4-754E-FE4B-4716E81A5012}"/>
              </a:ext>
            </a:extLst>
          </p:cNvPr>
          <p:cNvSpPr>
            <a:spLocks noGrp="1"/>
          </p:cNvSpPr>
          <p:nvPr>
            <p:ph sz="half" idx="2"/>
          </p:nvPr>
        </p:nvSpPr>
        <p:spPr/>
        <p:txBody>
          <a:bodyPr>
            <a:normAutofit/>
          </a:bodyPr>
          <a:lstStyle/>
          <a:p>
            <a:pPr marL="0" indent="0">
              <a:buNone/>
            </a:pPr>
            <a:r>
              <a:rPr lang="en-US" b="1" u="sng" dirty="0"/>
              <a:t>Use Cases:</a:t>
            </a:r>
          </a:p>
          <a:p>
            <a:pPr marL="285750" indent="-285750">
              <a:buFont typeface="Arial" panose="020B0604020202020204" pitchFamily="34" charset="0"/>
              <a:buChar char="•"/>
            </a:pPr>
            <a:r>
              <a:rPr lang="en-US" dirty="0"/>
              <a:t>Edge analytics and real-time video processing.</a:t>
            </a:r>
          </a:p>
          <a:p>
            <a:pPr marL="285750" indent="-285750">
              <a:buFont typeface="Arial" panose="020B0604020202020204" pitchFamily="34" charset="0"/>
              <a:buChar char="•"/>
            </a:pPr>
            <a:r>
              <a:rPr lang="en-US" dirty="0"/>
              <a:t>Prototyping computer vision applications.</a:t>
            </a:r>
          </a:p>
          <a:p>
            <a:pPr marL="285750" indent="-285750">
              <a:buFont typeface="Arial" panose="020B0604020202020204" pitchFamily="34" charset="0"/>
              <a:buChar char="•"/>
            </a:pPr>
            <a:r>
              <a:rPr lang="en-US" dirty="0"/>
              <a:t>Educational demonstrations in ML and AI.</a:t>
            </a:r>
          </a:p>
        </p:txBody>
      </p:sp>
    </p:spTree>
    <p:extLst>
      <p:ext uri="{BB962C8B-B14F-4D97-AF65-F5344CB8AC3E}">
        <p14:creationId xmlns:p14="http://schemas.microsoft.com/office/powerpoint/2010/main" val="178156431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A87CA-A046-380F-4B77-482ECC8DA8FA}"/>
              </a:ext>
            </a:extLst>
          </p:cNvPr>
          <p:cNvSpPr>
            <a:spLocks noGrp="1"/>
          </p:cNvSpPr>
          <p:nvPr>
            <p:ph type="title"/>
          </p:nvPr>
        </p:nvSpPr>
        <p:spPr/>
        <p:txBody>
          <a:bodyPr/>
          <a:lstStyle/>
          <a:p>
            <a:r>
              <a:rPr lang="en-US" dirty="0"/>
              <a:t>Key </a:t>
            </a:r>
            <a:r>
              <a:rPr lang="en-US" dirty="0" err="1"/>
              <a:t>TakeAways</a:t>
            </a:r>
            <a:endParaRPr lang="en-US" dirty="0"/>
          </a:p>
        </p:txBody>
      </p:sp>
      <p:sp>
        <p:nvSpPr>
          <p:cNvPr id="3" name="Content Placeholder 2">
            <a:extLst>
              <a:ext uri="{FF2B5EF4-FFF2-40B4-BE49-F238E27FC236}">
                <a16:creationId xmlns:a16="http://schemas.microsoft.com/office/drawing/2014/main" id="{860F1D03-447F-FFDB-D546-B267D78E3C52}"/>
              </a:ext>
            </a:extLst>
          </p:cNvPr>
          <p:cNvSpPr>
            <a:spLocks noGrp="1"/>
          </p:cNvSpPr>
          <p:nvPr>
            <p:ph idx="1"/>
          </p:nvPr>
        </p:nvSpPr>
        <p:spPr/>
        <p:txBody>
          <a:bodyPr/>
          <a:lstStyle/>
          <a:p>
            <a:r>
              <a:rPr lang="en-US" dirty="0"/>
              <a:t>Graph databases are an alternative to relational databases in some situations</a:t>
            </a:r>
          </a:p>
          <a:p>
            <a:r>
              <a:rPr lang="en-US" dirty="0"/>
              <a:t>Neo4J offers local, free services to get started with graph databases</a:t>
            </a:r>
          </a:p>
          <a:p>
            <a:r>
              <a:rPr lang="en-US" dirty="0"/>
              <a:t>Cypher is a query language for graph databases</a:t>
            </a:r>
          </a:p>
          <a:p>
            <a:r>
              <a:rPr lang="en-US" dirty="0"/>
              <a:t>There are multiple database paradigms</a:t>
            </a:r>
          </a:p>
          <a:p>
            <a:pPr lvl="1"/>
            <a:r>
              <a:rPr lang="en-US" dirty="0"/>
              <a:t>Choose the right tool</a:t>
            </a:r>
          </a:p>
          <a:p>
            <a:r>
              <a:rPr lang="en-US" dirty="0"/>
              <a:t>AWS (and other enterprise cloud service) offer many tools for almost any use case!</a:t>
            </a:r>
          </a:p>
        </p:txBody>
      </p:sp>
    </p:spTree>
    <p:extLst>
      <p:ext uri="{BB962C8B-B14F-4D97-AF65-F5344CB8AC3E}">
        <p14:creationId xmlns:p14="http://schemas.microsoft.com/office/powerpoint/2010/main" val="249181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1" name="Straight Connector 30">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32" name="Rectangle 31">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6EDEC4-4DA3-3B8D-8E67-FF34DB88A49E}"/>
              </a:ext>
            </a:extLst>
          </p:cNvPr>
          <p:cNvSpPr>
            <a:spLocks noGrp="1"/>
          </p:cNvSpPr>
          <p:nvPr>
            <p:ph type="title"/>
          </p:nvPr>
        </p:nvSpPr>
        <p:spPr>
          <a:xfrm>
            <a:off x="640080" y="1434438"/>
            <a:ext cx="2983229" cy="2612976"/>
          </a:xfrm>
        </p:spPr>
        <p:txBody>
          <a:bodyPr vert="horz" lIns="91440" tIns="45720" rIns="91440" bIns="45720" rtlCol="0" anchor="t">
            <a:normAutofit/>
          </a:bodyPr>
          <a:lstStyle/>
          <a:p>
            <a:r>
              <a:rPr lang="en-US" sz="4400" dirty="0"/>
              <a:t>Euler’s</a:t>
            </a:r>
            <a:br>
              <a:rPr lang="en-US" sz="4400" dirty="0"/>
            </a:br>
            <a:r>
              <a:rPr lang="en-US" sz="4400" dirty="0"/>
              <a:t>Idea</a:t>
            </a:r>
          </a:p>
        </p:txBody>
      </p:sp>
      <p:pic>
        <p:nvPicPr>
          <p:cNvPr id="7" name="Content Placeholder 6">
            <a:extLst>
              <a:ext uri="{FF2B5EF4-FFF2-40B4-BE49-F238E27FC236}">
                <a16:creationId xmlns:a16="http://schemas.microsoft.com/office/drawing/2014/main" id="{A630E883-A15D-6470-A0F5-20C65E785E7F}"/>
              </a:ext>
            </a:extLst>
          </p:cNvPr>
          <p:cNvPicPr>
            <a:picLocks noGrp="1" noChangeAspect="1"/>
          </p:cNvPicPr>
          <p:nvPr>
            <p:ph idx="1"/>
          </p:nvPr>
        </p:nvPicPr>
        <p:blipFill>
          <a:blip r:embed="rId2"/>
          <a:stretch>
            <a:fillRect/>
          </a:stretch>
        </p:blipFill>
        <p:spPr>
          <a:xfrm>
            <a:off x="2986930" y="753541"/>
            <a:ext cx="9039096" cy="4406558"/>
          </a:xfrm>
          <a:prstGeom prst="rect">
            <a:avLst/>
          </a:prstGeom>
        </p:spPr>
      </p:pic>
      <p:cxnSp>
        <p:nvCxnSpPr>
          <p:cNvPr id="33" name="Straight Connector 32">
            <a:extLst>
              <a:ext uri="{FF2B5EF4-FFF2-40B4-BE49-F238E27FC236}">
                <a16:creationId xmlns:a16="http://schemas.microsoft.com/office/drawing/2014/main" id="{426B4E86-32C4-273A-1ADF-6B44243549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2253" y="6272784"/>
            <a:ext cx="10847495"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994505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A165E-BC37-587C-060C-FC3F4EF9A06F}"/>
              </a:ext>
            </a:extLst>
          </p:cNvPr>
          <p:cNvSpPr>
            <a:spLocks noGrp="1"/>
          </p:cNvSpPr>
          <p:nvPr>
            <p:ph type="title"/>
          </p:nvPr>
        </p:nvSpPr>
        <p:spPr/>
        <p:txBody>
          <a:bodyPr/>
          <a:lstStyle/>
          <a:p>
            <a:r>
              <a:rPr lang="en-US" dirty="0"/>
              <a:t>Next Time</a:t>
            </a:r>
          </a:p>
        </p:txBody>
      </p:sp>
      <p:sp>
        <p:nvSpPr>
          <p:cNvPr id="3" name="Content Placeholder 2">
            <a:extLst>
              <a:ext uri="{FF2B5EF4-FFF2-40B4-BE49-F238E27FC236}">
                <a16:creationId xmlns:a16="http://schemas.microsoft.com/office/drawing/2014/main" id="{76EE1D31-9E57-F3A1-1D55-0F93DEE29B02}"/>
              </a:ext>
            </a:extLst>
          </p:cNvPr>
          <p:cNvSpPr>
            <a:spLocks noGrp="1"/>
          </p:cNvSpPr>
          <p:nvPr>
            <p:ph idx="1"/>
          </p:nvPr>
        </p:nvSpPr>
        <p:spPr/>
        <p:txBody>
          <a:bodyPr/>
          <a:lstStyle/>
          <a:p>
            <a:r>
              <a:rPr lang="en-US" dirty="0"/>
              <a:t>Distributed Computing</a:t>
            </a:r>
          </a:p>
          <a:p>
            <a:r>
              <a:rPr lang="en-US" dirty="0"/>
              <a:t>Hadoop</a:t>
            </a:r>
          </a:p>
          <a:p>
            <a:r>
              <a:rPr lang="en-US" dirty="0"/>
              <a:t>MapReduce</a:t>
            </a:r>
          </a:p>
        </p:txBody>
      </p:sp>
    </p:spTree>
    <p:extLst>
      <p:ext uri="{BB962C8B-B14F-4D97-AF65-F5344CB8AC3E}">
        <p14:creationId xmlns:p14="http://schemas.microsoft.com/office/powerpoint/2010/main" val="2539079744"/>
      </p:ext>
    </p:extLst>
  </p:cSld>
  <p:clrMapOvr>
    <a:masterClrMapping/>
  </p:clrMapOvr>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331</TotalTime>
  <Words>4273</Words>
  <Application>Microsoft Office PowerPoint</Application>
  <PresentationFormat>Widescreen</PresentationFormat>
  <Paragraphs>648</Paragraphs>
  <Slides>90</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90</vt:i4>
      </vt:variant>
    </vt:vector>
  </HeadingPairs>
  <TitlesOfParts>
    <vt:vector size="96" baseType="lpstr">
      <vt:lpstr>Aptos</vt:lpstr>
      <vt:lpstr>Arial</vt:lpstr>
      <vt:lpstr>Avenir Next LT Pro</vt:lpstr>
      <vt:lpstr>Courier New</vt:lpstr>
      <vt:lpstr>Grandview Display</vt:lpstr>
      <vt:lpstr>DashVTI</vt:lpstr>
      <vt:lpstr>Understanding Graph Databases</vt:lpstr>
      <vt:lpstr>Last Week</vt:lpstr>
      <vt:lpstr>Today’s Agenda</vt:lpstr>
      <vt:lpstr>Relational Databases</vt:lpstr>
      <vt:lpstr>WHAT IF THE SCHEMA WAS STORED AS DATA…</vt:lpstr>
      <vt:lpstr>What are Graph Databases?</vt:lpstr>
      <vt:lpstr>Benefits of Graph Databases</vt:lpstr>
      <vt:lpstr>PowerPoint Presentation</vt:lpstr>
      <vt:lpstr>Euler’s Idea</vt:lpstr>
      <vt:lpstr>Graphs vs Charts</vt:lpstr>
      <vt:lpstr>Graph problems are common</vt:lpstr>
      <vt:lpstr>Graph-like problems I’ve worked on (with and without graphs)</vt:lpstr>
      <vt:lpstr>A Labeled Property Graph Model</vt:lpstr>
      <vt:lpstr>Graph Terminology</vt:lpstr>
      <vt:lpstr>PowerPoint Presentation</vt:lpstr>
      <vt:lpstr>Most popular graph database: NEO4J</vt:lpstr>
      <vt:lpstr>Overview of NEO4J</vt:lpstr>
      <vt:lpstr>NEO4J Use Cases</vt:lpstr>
      <vt:lpstr>Graph Databases vs. Relational Databases</vt:lpstr>
      <vt:lpstr>Moving From Relational to Graph DBs</vt:lpstr>
      <vt:lpstr>PowerPoint Presentation</vt:lpstr>
      <vt:lpstr>PowerPoint Presentation</vt:lpstr>
      <vt:lpstr>Comparative Analysis</vt:lpstr>
      <vt:lpstr>When to Use Each</vt:lpstr>
      <vt:lpstr>Introduction to Cypher</vt:lpstr>
      <vt:lpstr>Cypher Examples</vt:lpstr>
      <vt:lpstr>Find Person Node with Name Attribute “Tom Hanks</vt:lpstr>
      <vt:lpstr>Find the Movie “Toy Story” and the People who Acted In that movie</vt:lpstr>
      <vt:lpstr>Find the Genres of the Movie “Toy Story”</vt:lpstr>
      <vt:lpstr>Creating Nodes</vt:lpstr>
      <vt:lpstr>Creating Relationships</vt:lpstr>
      <vt:lpstr>Creating Nodes and Relationships</vt:lpstr>
      <vt:lpstr>Creating Nodes and Relationships (Single Clause)</vt:lpstr>
      <vt:lpstr>Common CYPHER Clauses</vt:lpstr>
      <vt:lpstr>A Social Network Example</vt:lpstr>
      <vt:lpstr>A Recommendation Engine Example</vt:lpstr>
      <vt:lpstr>PowerPoint Presentation</vt:lpstr>
      <vt:lpstr>Summary of Key Points</vt:lpstr>
      <vt:lpstr>Database Paradigms</vt:lpstr>
      <vt:lpstr>Key-Value (Redis, AWS Elasticache)</vt:lpstr>
      <vt:lpstr>Wide Column (Cassandra, H-Base)</vt:lpstr>
      <vt:lpstr>Document (MongoDB, DynamoDB)</vt:lpstr>
      <vt:lpstr>Relational (MySQL, RDS)</vt:lpstr>
      <vt:lpstr>Graph (Neo4J, Neptune)</vt:lpstr>
      <vt:lpstr>Search (Apache Lucene, ElasticSearch)</vt:lpstr>
      <vt:lpstr>The Apache Software Foundation</vt:lpstr>
      <vt:lpstr>A Tour of AWS Services</vt:lpstr>
      <vt:lpstr>Compute</vt:lpstr>
      <vt:lpstr>EC2 (Elastic Compute Cloud)</vt:lpstr>
      <vt:lpstr>AWS Lambda</vt:lpstr>
      <vt:lpstr>AWS ECS (Elastic Container Service)</vt:lpstr>
      <vt:lpstr>AWS EKS (Elastic Kubernetes Service)</vt:lpstr>
      <vt:lpstr>AWS Fargate</vt:lpstr>
      <vt:lpstr>AWS Lightsail</vt:lpstr>
      <vt:lpstr>AWS Outposts</vt:lpstr>
      <vt:lpstr>Analytics</vt:lpstr>
      <vt:lpstr>Amazon Glue</vt:lpstr>
      <vt:lpstr>Amazon Lake Formation</vt:lpstr>
      <vt:lpstr>Amazon Athena</vt:lpstr>
      <vt:lpstr>Amazon Redshift</vt:lpstr>
      <vt:lpstr>Amazon Kinesis</vt:lpstr>
      <vt:lpstr>Amazon Managed Streaming for Kafka (MSK)</vt:lpstr>
      <vt:lpstr>Amazon QuickSight</vt:lpstr>
      <vt:lpstr>Amazon Data Pipeline</vt:lpstr>
      <vt:lpstr>Storage</vt:lpstr>
      <vt:lpstr>AWS S3 (Simple Storage Service)</vt:lpstr>
      <vt:lpstr>AWS S3 Glacier &amp; Glacier Deep Archive</vt:lpstr>
      <vt:lpstr>AWS EFS (Elastic File System)</vt:lpstr>
      <vt:lpstr>AWS EBS (Elastic Block Store)</vt:lpstr>
      <vt:lpstr>AWS FSx</vt:lpstr>
      <vt:lpstr>Database</vt:lpstr>
      <vt:lpstr>Amazon RDS (Relational Database Service)</vt:lpstr>
      <vt:lpstr>Amazon Aurora</vt:lpstr>
      <vt:lpstr>Amazon DynamoDB</vt:lpstr>
      <vt:lpstr>Amazon DocumentDB (with MongoDB Compatibility)</vt:lpstr>
      <vt:lpstr>Amazon Keyspaces (for Apache Cassandra)</vt:lpstr>
      <vt:lpstr>Amazon QLDB (Quantum Ledger Database)</vt:lpstr>
      <vt:lpstr>Machine Learning</vt:lpstr>
      <vt:lpstr>AWS Sagemaker</vt:lpstr>
      <vt:lpstr>AWS Comprehend</vt:lpstr>
      <vt:lpstr>AWS Rekognition</vt:lpstr>
      <vt:lpstr>AWS Forecast</vt:lpstr>
      <vt:lpstr>AWS Personalize</vt:lpstr>
      <vt:lpstr>AWS Textract</vt:lpstr>
      <vt:lpstr>AWS Polly</vt:lpstr>
      <vt:lpstr>AWS Translate</vt:lpstr>
      <vt:lpstr>AWS Fraud Detector</vt:lpstr>
      <vt:lpstr>AWS DeepLens</vt:lpstr>
      <vt:lpstr>Key TakeAways</vt:lpstr>
      <vt:lpstr>Next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Jeremy Skog</dc:creator>
  <cp:lastModifiedBy>Jeremy Skog</cp:lastModifiedBy>
  <cp:revision>2</cp:revision>
  <dcterms:created xsi:type="dcterms:W3CDTF">2025-02-13T00:16:53Z</dcterms:created>
  <dcterms:modified xsi:type="dcterms:W3CDTF">2025-02-13T22:41:26Z</dcterms:modified>
</cp:coreProperties>
</file>

<file path=docProps/thumbnail.jpeg>
</file>